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3821" y="-191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января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2414476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769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14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Малооблачно, без осадков. Ветер северо-восточный 7-12 м/с. Температура воздуха ночью 33-35, днем 28-30 мороза.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</a:t>
            </a:r>
          </a:p>
          <a:p>
            <a:pPr algn="ctr">
              <a:tabLst>
                <a:tab pos="182563" algn="l"/>
              </a:tabLst>
            </a:pP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15 января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2026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15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9-14 м/с. Температура воздуха 33-35 мороза.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января, ночью 15 января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Г.Газизова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20330</TotalTime>
  <Words>635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Александр Новиков</cp:lastModifiedBy>
  <cp:revision>7795</cp:revision>
  <cp:lastPrinted>2021-07-01T03:56:27Z</cp:lastPrinted>
  <dcterms:created xsi:type="dcterms:W3CDTF">2018-03-27T06:03:00Z</dcterms:created>
  <dcterms:modified xsi:type="dcterms:W3CDTF">2026-01-13T06:30:04Z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