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13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13 января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января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14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</a:t>
            </a:r>
            <a:r>
              <a:rPr lang="kk-KZ" sz="1100" dirty="0">
                <a:solidFill>
                  <a:schemeClr val="tx1"/>
                </a:solidFill>
              </a:rPr>
              <a:t>Ночью и утром туман.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</a:t>
            </a:r>
            <a:r>
              <a:rPr lang="ru-RU" sz="1100" dirty="0" err="1" smtClean="0">
                <a:solidFill>
                  <a:schemeClr val="tx1"/>
                </a:solidFill>
              </a:rPr>
              <a:t>восточ</a:t>
            </a:r>
            <a:r>
              <a:rPr lang="kk-KZ" sz="1100" dirty="0" smtClean="0">
                <a:solidFill>
                  <a:schemeClr val="tx1"/>
                </a:solidFill>
              </a:rPr>
              <a:t>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sz="1100" dirty="0">
                <a:solidFill>
                  <a:schemeClr val="tx1"/>
                </a:solidFill>
              </a:rPr>
              <a:t>0-2</a:t>
            </a:r>
            <a:r>
              <a:rPr lang="ru-RU" sz="1100" dirty="0">
                <a:solidFill>
                  <a:schemeClr val="tx1"/>
                </a:solidFill>
              </a:rPr>
              <a:t> мороза, днем </a:t>
            </a:r>
            <a:r>
              <a:rPr lang="ru-RU" sz="1100" dirty="0" smtClean="0">
                <a:solidFill>
                  <a:schemeClr val="tx1"/>
                </a:solidFill>
              </a:rPr>
              <a:t>3-5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января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15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Временами туман. Ветер север</a:t>
            </a:r>
            <a:r>
              <a:rPr lang="kk-KZ" sz="1100" dirty="0" smtClean="0">
                <a:solidFill>
                  <a:schemeClr val="tx1"/>
                </a:solidFill>
              </a:rPr>
              <a:t>о-западный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>
                <a:solidFill>
                  <a:schemeClr val="tx1"/>
                </a:solidFill>
              </a:rPr>
              <a:t>воздуха </a:t>
            </a:r>
            <a:r>
              <a:rPr lang="ru-RU" sz="1100" smtClean="0">
                <a:solidFill>
                  <a:schemeClr val="tx1"/>
                </a:solidFill>
              </a:rPr>
              <a:t>1-3 </a:t>
            </a:r>
            <a:r>
              <a:rPr lang="ru-RU" sz="1100" dirty="0" smtClean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9156461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14 января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15 января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13 января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): 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28013</TotalTime>
  <Words>783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6757</cp:revision>
  <cp:lastPrinted>2021-07-01T09:11:30Z</cp:lastPrinted>
  <dcterms:created xsi:type="dcterms:W3CDTF">2018-03-27T06:03:00Z</dcterms:created>
  <dcterms:modified xsi:type="dcterms:W3CDTF">2026-01-13T06:02:14Z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