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1896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997792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января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8012" y="279217"/>
            <a:ext cx="4333054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14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северный 5-10 м/с. Температура воздуха ночью 32-34, днем 26-28 мороза.</a:t>
            </a:r>
            <a:endParaRPr lang="ru-RU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15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облачность, без осадков.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5-10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32-34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556124"/>
              </p:ext>
            </p:extLst>
          </p:nvPr>
        </p:nvGraphicFramePr>
        <p:xfrm>
          <a:off x="5133281" y="3687282"/>
          <a:ext cx="4463375" cy="2573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10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02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0778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00978" y="1914947"/>
            <a:ext cx="4390333" cy="938719"/>
          </a:xfrm>
          <a:prstGeom prst="rect">
            <a:avLst/>
          </a:prstGeom>
          <a:noFill/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января, ночью 15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098137" y="2953874"/>
            <a:ext cx="434893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54255</TotalTime>
  <Words>658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7583</cp:revision>
  <cp:lastPrinted>2025-08-12T06:13:34Z</cp:lastPrinted>
  <dcterms:created xsi:type="dcterms:W3CDTF">2018-03-27T06:03:00Z</dcterms:created>
  <dcterms:modified xsi:type="dcterms:W3CDTF">2026-01-13T06:01:43Z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