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31186427"/>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қаңтарға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13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14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шығыстан 15-20 м/с. Ауаның температурасы түнде 0-2 аяз, күндіз 0-2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қаңтарға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Кей уақытта тұман. Жел шығыстан 15-20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3-5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61374816"/>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706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416955985"/>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16959</TotalTime>
  <Words>541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4061</cp:revision>
  <cp:lastPrinted>2021-07-01T07:38:07Z</cp:lastPrinted>
  <dcterms:created xsi:type="dcterms:W3CDTF">2018-03-27T06:03:00Z</dcterms:created>
  <dcterms:modified xsi:type="dcterms:W3CDTF">2026-01-13T06:19:26Z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