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414" y="-15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786347"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 бойынша </a:t>
            </a:r>
          </a:p>
          <a:p>
            <a:pPr algn="ctr"/>
            <a:r>
              <a:rPr lang="kk-KZ" altLang="ru-RU" sz="1200" b="1" dirty="0" smtClean="0">
                <a:latin typeface="Times New Roman" pitchFamily="18" charset="0"/>
                <a:ea typeface="Times New Roman KZ" pitchFamily="18" charset="0"/>
                <a:cs typeface="Times New Roman" pitchFamily="18" charset="0"/>
              </a:rPr>
              <a:t>14 </a:t>
            </a:r>
            <a:r>
              <a:rPr lang="kk-KZ" altLang="ru-RU" sz="1200" b="1" dirty="0" smtClean="0">
                <a:latin typeface="Times New Roman" pitchFamily="18" charset="0"/>
                <a:ea typeface="Times New Roman KZ" pitchFamily="18" charset="0"/>
                <a:cs typeface="Times New Roman" pitchFamily="18" charset="0"/>
              </a:rPr>
              <a:t>қаңтарға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latin typeface="Times New Roman" pitchFamily="18" charset="0"/>
                <a:cs typeface="Times New Roman" pitchFamily="18" charset="0"/>
              </a:rPr>
              <a:t>2026 </a:t>
            </a:r>
            <a:r>
              <a:rPr lang="ru-RU" sz="1200" b="1" dirty="0" err="1" smtClean="0">
                <a:latin typeface="Times New Roman" pitchFamily="18" charset="0"/>
                <a:cs typeface="Times New Roman" pitchFamily="18" charset="0"/>
              </a:rPr>
              <a:t>жылғы</a:t>
            </a:r>
            <a:r>
              <a:rPr lang="ru-RU" sz="1200" b="1" dirty="0" smtClean="0">
                <a:latin typeface="Times New Roman" pitchFamily="18" charset="0"/>
                <a:cs typeface="Times New Roman" pitchFamily="18" charset="0"/>
              </a:rPr>
              <a:t> </a:t>
            </a:r>
          </a:p>
          <a:p>
            <a:pPr algn="ctr"/>
            <a:r>
              <a:rPr lang="kk-KZ" sz="1200" b="1" dirty="0" smtClean="0">
                <a:latin typeface="Times New Roman" pitchFamily="18" charset="0"/>
                <a:cs typeface="Times New Roman" pitchFamily="18" charset="0"/>
              </a:rPr>
              <a:t>13 </a:t>
            </a:r>
            <a:r>
              <a:rPr lang="kk-KZ" sz="1200" b="1" dirty="0" smtClean="0">
                <a:latin typeface="Times New Roman" pitchFamily="18" charset="0"/>
                <a:cs typeface="Times New Roman" pitchFamily="18" charset="0"/>
              </a:rPr>
              <a:t>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a:t>
            </a:r>
            <a:r>
              <a:rPr lang="ru-RU" sz="1200" b="1" dirty="0" err="1" smtClean="0">
                <a:latin typeface="Times New Roman" pitchFamily="18" charset="0"/>
                <a:cs typeface="Times New Roman" pitchFamily="18" charset="0"/>
              </a:rPr>
              <a:t>бастап</a:t>
            </a:r>
            <a:r>
              <a:rPr lang="ru-RU" sz="1200" b="1" dirty="0" smtClean="0">
                <a:latin typeface="Times New Roman" pitchFamily="18" charset="0"/>
                <a:cs typeface="Times New Roman" pitchFamily="18" charset="0"/>
              </a:rPr>
              <a:t> </a:t>
            </a:r>
            <a:r>
              <a:rPr lang="ru-RU" sz="1200" b="1" dirty="0" smtClean="0">
                <a:latin typeface="Times New Roman" pitchFamily="18" charset="0"/>
                <a:cs typeface="Times New Roman" pitchFamily="18" charset="0"/>
              </a:rPr>
              <a:t>14</a:t>
            </a:r>
            <a:r>
              <a:rPr lang="kk-KZ" sz="1200" b="1" dirty="0" smtClean="0">
                <a:latin typeface="Times New Roman" pitchFamily="18" charset="0"/>
                <a:ea typeface="Times New Roman KZ" pitchFamily="18" charset="0"/>
                <a:cs typeface="Times New Roman" pitchFamily="18" charset="0"/>
              </a:rPr>
              <a:t>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a:t>
            </a:r>
            <a:r>
              <a:rPr lang="kk-KZ" sz="1200" dirty="0" smtClean="0">
                <a:latin typeface="Times New Roman" pitchFamily="18" charset="0"/>
                <a:cs typeface="Times New Roman" pitchFamily="18" charset="0"/>
              </a:rPr>
              <a:t>Түнде және таңертең </a:t>
            </a:r>
            <a:r>
              <a:rPr lang="kk-KZ" sz="1200" dirty="0" smtClean="0">
                <a:latin typeface="Times New Roman" pitchFamily="18" charset="0"/>
                <a:cs typeface="Times New Roman" pitchFamily="18" charset="0"/>
              </a:rPr>
              <a:t>тұман</a:t>
            </a:r>
            <a:r>
              <a:rPr lang="kk-KZ"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Солтүстік-шығ</a:t>
            </a:r>
            <a:r>
              <a:rPr lang="kk-KZ" sz="1200" dirty="0" smtClean="0">
                <a:latin typeface="Times New Roman" pitchFamily="18" charset="0"/>
                <a:cs typeface="Times New Roman" pitchFamily="18" charset="0"/>
              </a:rPr>
              <a:t>ыстан 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6-8,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 градус </a:t>
            </a:r>
            <a:r>
              <a:rPr lang="kk-KZ" sz="1200" dirty="0" smtClean="0">
                <a:latin typeface="Times New Roman" pitchFamily="18" charset="0"/>
                <a:cs typeface="Times New Roman" pitchFamily="18" charset="0"/>
              </a:rPr>
              <a:t>аяз</a:t>
            </a:r>
            <a:r>
              <a:rPr lang="kk-KZ" sz="1200" dirty="0" smtClean="0">
                <a:latin typeface="Times New Roman" pitchFamily="18" charset="0"/>
                <a:cs typeface="Times New Roman" pitchFamily="18" charset="0"/>
              </a:rPr>
              <a:t>.</a:t>
            </a:r>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a:t>
            </a:r>
            <a:r>
              <a:rPr lang="kk-KZ" altLang="ru-RU" sz="1200" b="1" dirty="0" smtClean="0">
                <a:latin typeface="Times New Roman" pitchFamily="18" charset="0"/>
                <a:ea typeface="Times New Roman KZ" pitchFamily="18" charset="0"/>
                <a:cs typeface="Times New Roman" pitchFamily="18" charset="0"/>
              </a:rPr>
              <a:t>қаңтарға арналған</a:t>
            </a:r>
            <a:r>
              <a:rPr lang="kk-KZ" altLang="ru-RU" sz="1200" b="1" dirty="0" smtClean="0">
                <a:latin typeface="Times New Roman" panose="02020603050405020304" pitchFamily="18" charset="0"/>
                <a:cs typeface="Times New Roman" panose="02020603050405020304" pitchFamily="18" charset="0"/>
              </a:rPr>
              <a:t> ауа-райы болжамы</a:t>
            </a:r>
            <a:r>
              <a:rPr lang="kk-KZ" alt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2026 </a:t>
            </a:r>
            <a:r>
              <a:rPr lang="ru-RU" sz="1200" b="1" dirty="0" err="1" smtClean="0">
                <a:latin typeface="Times New Roman" pitchFamily="18" charset="0"/>
                <a:ea typeface="Times New Roman KZ" pitchFamily="18" charset="0"/>
                <a:cs typeface="Times New Roman" pitchFamily="18" charset="0"/>
              </a:rPr>
              <a:t>жылғы</a:t>
            </a:r>
            <a:r>
              <a:rPr lang="ru-RU" sz="1200" b="1" dirty="0" smtClean="0">
                <a:latin typeface="Times New Roman" pitchFamily="18" charset="0"/>
                <a:ea typeface="Times New Roman KZ" pitchFamily="18" charset="0"/>
                <a:cs typeface="Times New Roman" pitchFamily="18" charset="0"/>
              </a:rPr>
              <a:t> </a:t>
            </a:r>
          </a:p>
          <a:p>
            <a:pPr algn="ctr"/>
            <a:r>
              <a:rPr lang="kk-KZ" sz="1200" b="1" dirty="0" smtClean="0">
                <a:latin typeface="Times New Roman" pitchFamily="18" charset="0"/>
                <a:ea typeface="Times New Roman KZ" pitchFamily="18" charset="0"/>
                <a:cs typeface="Times New Roman" pitchFamily="18" charset="0"/>
              </a:rPr>
              <a:t>14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a:t>
            </a:r>
            <a:r>
              <a:rPr lang="ru-RU" sz="1200" b="1" dirty="0" smtClean="0">
                <a:latin typeface="Times New Roman" pitchFamily="18" charset="0"/>
                <a:ea typeface="Times New Roman KZ" pitchFamily="18" charset="0"/>
                <a:cs typeface="Times New Roman" pitchFamily="18" charset="0"/>
              </a:rPr>
              <a:t>15 </a:t>
            </a:r>
            <a:r>
              <a:rPr lang="kk-KZ" sz="1200" b="1" dirty="0" smtClean="0">
                <a:latin typeface="Times New Roman" pitchFamily="18" charset="0"/>
                <a:ea typeface="Times New Roman KZ" pitchFamily="18" charset="0"/>
                <a:cs typeface="Times New Roman" pitchFamily="18" charset="0"/>
              </a:rPr>
              <a:t>қаңтар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тұман. </a:t>
            </a:r>
            <a:r>
              <a:rPr lang="ru-RU" sz="1200" dirty="0" err="1" smtClean="0">
                <a:latin typeface="Times New Roman" pitchFamily="18" charset="0"/>
                <a:cs typeface="Times New Roman" pitchFamily="18" charset="0"/>
              </a:rPr>
              <a:t>Солтүстік-шығы</a:t>
            </a:r>
            <a:r>
              <a:rPr lang="kk-KZ" sz="1200" dirty="0" smtClean="0">
                <a:latin typeface="Times New Roman" pitchFamily="18" charset="0"/>
                <a:cs typeface="Times New Roman" pitchFamily="18" charset="0"/>
              </a:rPr>
              <a:t>стан жел соғады, күші 3-8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286124"/>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p:txBody>
      </p:sp>
      <p:sp>
        <p:nvSpPr>
          <p:cNvPr id="12" name="Прямоугольник 21"/>
          <p:cNvSpPr/>
          <p:nvPr/>
        </p:nvSpPr>
        <p:spPr>
          <a:xfrm>
            <a:off x="4953000" y="3643314"/>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қаңтарда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4071942"/>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157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0,31</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5890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1,17</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80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0,40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9</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0,02</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0,03</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Times New Roman" pitchFamily="18" charset="0"/>
                          <a:cs typeface="Times New Roman" pitchFamily="18" charset="0"/>
                        </a:rPr>
                        <a:t>0</a:t>
                      </a:r>
                      <a:endParaRPr lang="ru-RU" sz="11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400" b="1" i="1" dirty="0"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22008</TotalTime>
  <Words>554</Words>
  <Application>Microsoft Office PowerPoint</Application>
  <PresentationFormat>Лист A4 (210x297 мм)</PresentationFormat>
  <Paragraphs>93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5564</cp:revision>
  <cp:lastPrinted>2021-07-01T03:56:27Z</cp:lastPrinted>
  <dcterms:created xsi:type="dcterms:W3CDTF">2018-03-27T06:03:00Z</dcterms:created>
  <dcterms:modified xsi:type="dcterms:W3CDTF">2026-01-13T06:29:51Z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