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13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itchFamily="18" charset="0"/>
                <a:cs typeface="Times New Roman" pitchFamily="18" charset="0"/>
              </a:rPr>
              <a:t>3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719349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14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13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14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Аздаған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33-35</a:t>
            </a:r>
            <a:r>
              <a:rPr lang="kk-KZ" sz="1100">
                <a:latin typeface="Times New Roman" pitchFamily="18" charset="0"/>
                <a:cs typeface="Times New Roman" pitchFamily="18" charset="0"/>
              </a:rPr>
              <a:t>, күндіз 28-30 </a:t>
            </a:r>
            <a:r>
              <a:rPr lang="kk-KZ" sz="1100" dirty="0">
                <a:latin typeface="Times New Roman" pitchFamily="18" charset="0"/>
                <a:cs typeface="Times New Roman" pitchFamily="18" charset="0"/>
              </a:rPr>
              <a:t>градус аяз, күндіз одан әрі төмендейді.</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14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Солтүстік-шығыстан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33-35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rgbClr val="000000"/>
                </a:solidFill>
                <a:latin typeface="Times New Roman" pitchFamily="18" charset="0"/>
                <a:cs typeface="Times New Roman" pitchFamily="18" charset="0"/>
              </a:rPr>
              <a:t>14</a:t>
            </a:r>
            <a:r>
              <a:rPr lang="ru-RU" altLang="ru-RU" sz="1100" dirty="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қаңтарға</a:t>
            </a:r>
            <a:r>
              <a:rPr lang="kk-KZ" sz="1100" dirty="0">
                <a:solidFill>
                  <a:schemeClr val="tx1"/>
                </a:solidFill>
                <a:latin typeface="Times New Roman" pitchFamily="18" charset="0"/>
                <a:cs typeface="Times New Roman" pitchFamily="18" charset="0"/>
              </a:rPr>
              <a:t>, </a:t>
            </a:r>
            <a:r>
              <a:rPr lang="ru-RU" sz="1100" dirty="0">
                <a:solidFill>
                  <a:schemeClr val="tx1"/>
                </a:solidFill>
                <a:latin typeface="Times New Roman" pitchFamily="18" charset="0"/>
                <a:cs typeface="Times New Roman" pitchFamily="18" charset="0"/>
              </a:rPr>
              <a:t>15 </a:t>
            </a:r>
            <a:r>
              <a:rPr lang="kk-KZ" sz="1100" dirty="0">
                <a:solidFill>
                  <a:srgbClr val="000000"/>
                </a:solidFill>
                <a:latin typeface="Times New Roman" pitchFamily="18" charset="0"/>
                <a:cs typeface="Times New Roman" pitchFamily="18" charset="0"/>
              </a:rPr>
              <a:t>қаңтарға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17757</TotalTime>
  <Words>595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7424</cp:revision>
  <cp:lastPrinted>2021-07-01T03:56:27Z</cp:lastPrinted>
  <dcterms:created xsi:type="dcterms:W3CDTF">2018-03-27T06:03:00Z</dcterms:created>
  <dcterms:modified xsi:type="dcterms:W3CDTF">2026-01-13T06:30:10Z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