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6475691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түнде </a:t>
            </a:r>
            <a:r>
              <a:rPr lang="kk-KZ" sz="1200" smtClean="0">
                <a:solidFill>
                  <a:prstClr val="black"/>
                </a:solidFill>
                <a:latin typeface="Times New Roman" pitchFamily="18" charset="0"/>
                <a:cs typeface="Times New Roman" pitchFamily="18" charset="0"/>
              </a:rPr>
              <a:t>аздаған қар. </a:t>
            </a:r>
            <a:r>
              <a:rPr lang="kk-KZ" sz="1200" dirty="0" smtClean="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солтүстіктен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және күндіз </a:t>
            </a:r>
            <a:r>
              <a:rPr lang="kk-KZ"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15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0-5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30</a:t>
            </a:r>
            <a:r>
              <a:rPr lang="kk-KZ" sz="1200" dirty="0" smtClean="0">
                <a:solidFill>
                  <a:prstClr val="black"/>
                </a:solidFill>
                <a:latin typeface="Times New Roman" pitchFamily="18" charset="0"/>
                <a:cs typeface="Times New Roman" pitchFamily="18" charset="0"/>
              </a:rPr>
              <a:t>-32°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3658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3957" y="328606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7837982"/>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0Азот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23207</TotalTime>
  <Words>638</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4244</cp:revision>
  <cp:lastPrinted>2021-07-01T03:56:27Z</cp:lastPrinted>
  <dcterms:created xsi:type="dcterms:W3CDTF">2018-03-27T06:03:00Z</dcterms:created>
  <dcterms:modified xsi:type="dcterms:W3CDTF">2026-01-13T07:52:45Z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