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3700005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smtClean="0">
                <a:latin typeface="Times New Roman" panose="02020603050405020304" pitchFamily="18" charset="0"/>
                <a:cs typeface="Times New Roman" panose="02020603050405020304" pitchFamily="18" charset="0"/>
              </a:rPr>
              <a:t>қантар</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9-14 м/с, күндіз екпіні 15-20 м/с. Температура түнде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7-9 </a:t>
            </a:r>
            <a:r>
              <a:rPr lang="kk-KZ" altLang="ru-RU" sz="1200" dirty="0">
                <a:latin typeface="Times New Roman" panose="02020603050405020304" pitchFamily="18" charset="0"/>
                <a:cs typeface="Times New Roman" panose="02020603050405020304" pitchFamily="18" charset="0"/>
              </a:rPr>
              <a:t>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15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15-20,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23-28 </a:t>
            </a:r>
            <a:r>
              <a:rPr lang="ru-RU" sz="1150" dirty="0">
                <a:latin typeface="Times New Roman" panose="02020603050405020304" pitchFamily="18" charset="0"/>
                <a:cs typeface="Times New Roman" panose="02020603050405020304" pitchFamily="18" charset="0"/>
              </a:rPr>
              <a:t>м/с. </a:t>
            </a:r>
            <a:r>
              <a:rPr lang="ru-RU" sz="1150">
                <a:latin typeface="Times New Roman" panose="02020603050405020304" pitchFamily="18" charset="0"/>
                <a:cs typeface="Times New Roman" panose="02020603050405020304" pitchFamily="18" charset="0"/>
              </a:rPr>
              <a:t>Температура </a:t>
            </a:r>
            <a:r>
              <a:rPr lang="ru-RU" sz="1150" smtClean="0">
                <a:latin typeface="Times New Roman" panose="02020603050405020304" pitchFamily="18" charset="0"/>
                <a:cs typeface="Times New Roman" panose="02020603050405020304" pitchFamily="18" charset="0"/>
              </a:rPr>
              <a:t>15-17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қаңтарға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4645164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1438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rPr>
                        <a:t>88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1,246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27782</TotalTime>
  <Words>560</Words>
  <Application>Microsoft Office PowerPoint</Application>
  <PresentationFormat>Лист A4 (210x297 мм)</PresentationFormat>
  <Paragraphs>89</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5091</cp:revision>
  <cp:lastPrinted>2021-07-01T07:38:07Z</cp:lastPrinted>
  <dcterms:created xsi:type="dcterms:W3CDTF">2018-03-27T06:03:00Z</dcterms:created>
  <dcterms:modified xsi:type="dcterms:W3CDTF">2026-01-13T08:14:39Z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