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121907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түнде аздаған қар. Жел солтүстік-батыстан, солтүстіктен соғады, күші 2-7 м/с. Ауа температурасы түнде </a:t>
            </a:r>
            <a:r>
              <a:rPr lang="kk-KZ" sz="1200" dirty="0" smtClean="0">
                <a:solidFill>
                  <a:prstClr val="black"/>
                </a:solidFill>
                <a:latin typeface="Times New Roman" pitchFamily="18" charset="0"/>
                <a:cs typeface="Times New Roman" pitchFamily="18" charset="0"/>
              </a:rPr>
              <a:t>21-23°, күндіз </a:t>
            </a:r>
            <a:r>
              <a:rPr lang="kk-KZ" sz="1200" dirty="0">
                <a:solidFill>
                  <a:prstClr val="black"/>
                </a:solidFill>
                <a:latin typeface="Times New Roman" pitchFamily="18" charset="0"/>
                <a:cs typeface="Times New Roman" pitchFamily="18" charset="0"/>
              </a:rPr>
              <a:t>18-20</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15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15</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0-5 м/с. Ауа температурасы 30-32°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50378" y="235277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52687947"/>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19765</TotalTime>
  <Words>565</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3879</cp:revision>
  <cp:lastPrinted>2021-07-01T03:56:27Z</cp:lastPrinted>
  <dcterms:created xsi:type="dcterms:W3CDTF">2018-03-27T06:03:00Z</dcterms:created>
  <dcterms:modified xsi:type="dcterms:W3CDTF">2026-01-13T07:53:52Z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