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82639729"/>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x-none" sz="1200" b="1" i="1"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қаңтарға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08518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2026 ж.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қаңтарға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қантар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Кей уақыттарда тұман. Солтүстік-шығыстан жел соғады, күші 9-14 м/с, күндіз екпіні 15-20 м/с. Температура түнде 25-27 градус аяз, күндіз 16-18 градус аяз.</a:t>
            </a:r>
            <a:endParaRPr lang="kk-KZ" altLang="ru-RU" sz="1150" b="1" dirty="0">
              <a:latin typeface="Times New Roman" panose="02020603050405020304" pitchFamily="18" charset="0"/>
              <a:cs typeface="Times New Roman" panose="02020603050405020304" pitchFamily="18" charset="0"/>
            </a:endParaRPr>
          </a:p>
          <a:p>
            <a:pPr algn="ctr"/>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15 қаңтарға </a:t>
            </a:r>
            <a:r>
              <a:rPr lang="ru-RU" altLang="ru-RU" sz="1150" b="1" dirty="0">
                <a:latin typeface="Times New Roman" panose="02020603050405020304" pitchFamily="18" charset="0"/>
                <a:cs typeface="Times New Roman" panose="02020603050405020304" pitchFamily="18" charset="0"/>
              </a:rPr>
              <a:t>2026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2026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14 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қаңтар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жауын-шашынсыз</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Тұман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Солтүстік-шығыстан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Температура 21-23 градус </a:t>
            </a:r>
            <a:r>
              <a:rPr lang="ru-RU" sz="1150" dirty="0" err="1">
                <a:latin typeface="Times New Roman" panose="02020603050405020304" pitchFamily="18" charset="0"/>
                <a:cs typeface="Times New Roman" panose="02020603050405020304" pitchFamily="18" charset="0"/>
              </a:rPr>
              <a:t>аяз</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a:t>
            </a:r>
            <a:r>
              <a:rPr lang="kk-KZ" altLang="en-US" sz="1200" dirty="0">
                <a:solidFill>
                  <a:schemeClr val="tx1"/>
                </a:solidFill>
                <a:latin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509990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25390</TotalTime>
  <Words>572</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5051</cp:revision>
  <cp:lastPrinted>2021-07-01T03:56:27Z</cp:lastPrinted>
  <dcterms:created xsi:type="dcterms:W3CDTF">2018-03-27T06:03:00Z</dcterms:created>
  <dcterms:modified xsi:type="dcterms:W3CDTF">2026-01-13T08:06:47Z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