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1136943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3</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1</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smtClean="0">
                <a:latin typeface="Times New Roman" panose="02020603050405020304" pitchFamily="18" charset="0"/>
                <a:cs typeface="Times New Roman" panose="02020603050405020304" pitchFamily="18" charset="0"/>
              </a:rPr>
              <a:t>3</a:t>
            </a:r>
            <a:r>
              <a:rPr lang="ru-RU"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қаңтарға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3610382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smtClean="0">
                          <a:solidFill>
                            <a:schemeClr val="tx1"/>
                          </a:solidFill>
                          <a:latin typeface="Times New Roman" panose="02020603050405020304" pitchFamily="18" charset="0"/>
                          <a:cs typeface="Times New Roman" panose="02020603050405020304" pitchFamily="18" charset="0"/>
                        </a:rPr>
                        <a:t>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a:t>
            </a:r>
            <a:r>
              <a:rPr lang="en-US" altLang="ru-RU" sz="1200" b="1" dirty="0" smtClean="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қаңтарға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3</a:t>
            </a:r>
            <a:r>
              <a:rPr lang="kk-KZ" altLang="ru-RU" sz="1200" b="1" dirty="0" smtClean="0">
                <a:latin typeface="Times New Roman" pitchFamily="18" charset="0"/>
                <a:cs typeface="Times New Roman" pitchFamily="18" charset="0"/>
              </a:rPr>
              <a:t> қаңтардан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7-12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en-US" altLang="ru-RU" sz="1200" b="1" dirty="0" smtClean="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қаңтарға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2026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a:t>
            </a:r>
            <a:r>
              <a:rPr lang="en-US" altLang="ru-RU" sz="1200" b="1" dirty="0" smtClean="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қаңтардан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en-US"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қаңтарға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кей уақыттарда жаңбыр жауады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екпіні 15-20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52795"/>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14220</TotalTime>
  <Words>582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3987</cp:revision>
  <cp:lastPrinted>2021-07-01T03:56:27Z</cp:lastPrinted>
  <dcterms:created xsi:type="dcterms:W3CDTF">2018-03-27T06:03:00Z</dcterms:created>
  <dcterms:modified xsi:type="dcterms:W3CDTF">2026-01-13T06:19:52Z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