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78877238"/>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smtClean="0">
                <a:latin typeface="Times New Roman" panose="02020603050405020304" pitchFamily="18" charset="0"/>
                <a:cs typeface="Times New Roman" panose="02020603050405020304" pitchFamily="18" charset="0"/>
              </a:rPr>
              <a:t>                                       2026 </a:t>
            </a:r>
            <a:r>
              <a:rPr lang="ru-RU" altLang="ru-RU" sz="1100" b="1" dirty="0" err="1" smtClean="0">
                <a:latin typeface="Times New Roman" panose="02020603050405020304" pitchFamily="18" charset="0"/>
                <a:cs typeface="Times New Roman" panose="02020603050405020304" pitchFamily="18" charset="0"/>
              </a:rPr>
              <a:t>жылғы</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solidFill>
                  <a:prstClr val="black"/>
                </a:solidFill>
                <a:latin typeface="Times New Roman" panose="02020603050405020304" pitchFamily="18" charset="0"/>
                <a:cs typeface="Times New Roman" panose="02020603050405020304" pitchFamily="18" charset="0"/>
              </a:rPr>
              <a:t>14 қаңтар</a:t>
            </a:r>
            <a:endParaRPr lang="kk-KZ" sz="1100" b="1" dirty="0" smtClean="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smtClean="0">
                <a:solidFill>
                  <a:prstClr val="black"/>
                </a:solidFill>
                <a:latin typeface="Times New Roman" panose="02020603050405020304" pitchFamily="18" charset="0"/>
                <a:cs typeface="Times New Roman" panose="02020603050405020304" pitchFamily="18" charset="0"/>
              </a:rPr>
              <a:t>13 қаңтар 2026 ж. сағ. 20-ден </a:t>
            </a:r>
            <a:r>
              <a:rPr lang="kk-KZ" sz="1100" b="1" dirty="0" smtClean="0">
                <a:solidFill>
                  <a:prstClr val="black"/>
                </a:solidFill>
                <a:latin typeface="Times New Roman" panose="02020603050405020304" pitchFamily="18" charset="0"/>
                <a:cs typeface="Times New Roman" panose="02020603050405020304" pitchFamily="18" charset="0"/>
              </a:rPr>
              <a:t>бастап</a:t>
            </a:r>
            <a:r>
              <a:rPr lang="kk-KZ" altLang="ru-RU" sz="1100" b="1" dirty="0" smtClean="0">
                <a:solidFill>
                  <a:prstClr val="black"/>
                </a:solidFill>
                <a:latin typeface="Times New Roman" panose="02020603050405020304" pitchFamily="18" charset="0"/>
                <a:cs typeface="Times New Roman" panose="02020603050405020304" pitchFamily="18" charset="0"/>
              </a:rPr>
              <a:t> </a:t>
            </a:r>
            <a:r>
              <a:rPr lang="kk-KZ" sz="1100" b="1" dirty="0" smtClean="0">
                <a:solidFill>
                  <a:prstClr val="black"/>
                </a:solidFill>
                <a:latin typeface="Times New Roman" panose="02020603050405020304" pitchFamily="18" charset="0"/>
                <a:cs typeface="Times New Roman" panose="02020603050405020304" pitchFamily="18" charset="0"/>
              </a:rPr>
              <a:t>14 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smtClean="0">
              <a:solidFill>
                <a:prstClr val="black"/>
              </a:solidFill>
              <a:latin typeface="Times New Roman" panose="02020603050405020304" pitchFamily="18" charset="0"/>
              <a:cs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Аздаған </a:t>
            </a:r>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kern="900" dirty="0">
                <a:solidFill>
                  <a:srgbClr val="000000"/>
                </a:solidFill>
                <a:latin typeface="Times New Roman" panose="02020603050405020304" pitchFamily="18" charset="0"/>
                <a:ea typeface="Times New Roman" panose="02020603050405020304" pitchFamily="18" charset="0"/>
              </a:rPr>
              <a:t>Солтүстік-шығыстан, шығыстан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r>
              <a:rPr lang="kk-KZ" sz="1100" kern="900" dirty="0" smtClean="0">
                <a:solidFill>
                  <a:srgbClr val="000000"/>
                </a:solidFill>
                <a:latin typeface="Times New Roman" panose="02020603050405020304" pitchFamily="18" charset="0"/>
              </a:rPr>
              <a:t>                                       </a:t>
            </a:r>
            <a:r>
              <a:rPr lang="kk-KZ" sz="1100" b="1" dirty="0" smtClean="0">
                <a:latin typeface="Times New Roman" panose="02020603050405020304" pitchFamily="18" charset="0"/>
                <a:cs typeface="Times New Roman" panose="02020603050405020304" pitchFamily="18" charset="0"/>
              </a:rPr>
              <a:t>2026 жылғы  15 </a:t>
            </a:r>
            <a:r>
              <a:rPr lang="kk-KZ" sz="1100" b="1" dirty="0" smtClean="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smtClean="0">
                <a:latin typeface="Times New Roman" panose="02020603050405020304" pitchFamily="18" charset="0"/>
                <a:cs typeface="Times New Roman" panose="02020603050405020304" pitchFamily="18" charset="0"/>
              </a:rPr>
              <a:t>14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sz="1100" b="1" dirty="0" smtClean="0">
                <a:latin typeface="Times New Roman" panose="02020603050405020304" pitchFamily="18" charset="0"/>
                <a:cs typeface="Times New Roman" panose="02020603050405020304" pitchFamily="18" charset="0"/>
              </a:rPr>
              <a:t>сағ. 20-ден бастап 15 </a:t>
            </a:r>
            <a:r>
              <a:rPr lang="kk-KZ" sz="1100" b="1" dirty="0" smtClean="0">
                <a:solidFill>
                  <a:prstClr val="black"/>
                </a:solidFill>
                <a:latin typeface="Times New Roman" panose="02020603050405020304" pitchFamily="18" charset="0"/>
                <a:cs typeface="Times New Roman" panose="02020603050405020304" pitchFamily="18" charset="0"/>
              </a:rPr>
              <a:t>қаңтар </a:t>
            </a:r>
            <a:r>
              <a:rPr lang="kk-KZ" altLang="ru-RU" sz="1100" b="1" dirty="0" smtClean="0">
                <a:solidFill>
                  <a:prstClr val="black"/>
                </a:solidFill>
                <a:latin typeface="Times New Roman" panose="02020603050405020304" pitchFamily="18" charset="0"/>
                <a:cs typeface="Times New Roman" panose="02020603050405020304" pitchFamily="18" charset="0"/>
              </a:rPr>
              <a:t>2026 ж.</a:t>
            </a:r>
            <a:r>
              <a:rPr lang="kk-KZ" sz="1100" b="1" dirty="0" smtClean="0">
                <a:latin typeface="Times New Roman" panose="02020603050405020304" pitchFamily="18" charset="0"/>
                <a:cs typeface="Times New Roman" panose="02020603050405020304" pitchFamily="18" charset="0"/>
              </a:rPr>
              <a:t> сағ. 08-ға дейін </a:t>
            </a:r>
            <a:endParaRPr lang="kk-KZ" sz="1100" b="1" dirty="0">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a:t>
            </a:r>
            <a:r>
              <a:rPr lang="kk-KZ" sz="1200" kern="900" dirty="0" smtClean="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б</a:t>
            </a:r>
            <a:r>
              <a:rPr lang="kk-KZ" sz="1200" kern="900" dirty="0" smtClean="0">
                <a:solidFill>
                  <a:srgbClr val="000000"/>
                </a:solidFill>
                <a:latin typeface="Times New Roman" panose="02020603050405020304" pitchFamily="18" charset="0"/>
                <a:ea typeface="Times New Roman" panose="02020603050405020304" pitchFamily="18" charset="0"/>
              </a:rPr>
              <a:t>ұлтты,</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Солтүстік-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a:t>
            </a:r>
            <a:r>
              <a:rPr lang="kk-KZ" sz="1200" dirty="0" smtClean="0">
                <a:solidFill>
                  <a:prstClr val="black"/>
                </a:solidFill>
                <a:latin typeface="Times New Roman" panose="02020603050405020304" pitchFamily="18" charset="0"/>
                <a:cs typeface="Times New Roman" panose="02020603050405020304" pitchFamily="18" charset="0"/>
              </a:rPr>
              <a:t>стан </a:t>
            </a:r>
            <a:r>
              <a:rPr lang="ru-RU" sz="1200" dirty="0" smtClean="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5-10 м/с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25-27 градус аяз.</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24863280"/>
              </p:ext>
            </p:extLst>
          </p:nvPr>
        </p:nvGraphicFramePr>
        <p:xfrm>
          <a:off x="4989607" y="3787674"/>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1622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kk-KZ" sz="1100" b="0" i="0" u="none" strike="noStrike" dirty="0" smtClean="0">
                          <a:solidFill>
                            <a:srgbClr val="000000"/>
                          </a:solidFill>
                          <a:effectLst/>
                          <a:latin typeface="Calibri" panose="020F0502020204030204" pitchFamily="34" charset="0"/>
                        </a:rPr>
                        <a:t>324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182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1,137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 қаңтар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dirty="0">
                <a:solidFill>
                  <a:prstClr val="black"/>
                </a:solidFill>
                <a:latin typeface="Times New Roman" panose="02020603050405020304" pitchFamily="18" charset="0"/>
                <a:cs typeface="Times New Roman" panose="02020603050405020304" pitchFamily="18" charset="0"/>
              </a:rPr>
              <a:t>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smtClean="0">
                <a:solidFill>
                  <a:prstClr val="black"/>
                </a:solidFill>
                <a:latin typeface="Times New Roman" panose="02020603050405020304" pitchFamily="18" charset="0"/>
                <a:cs typeface="Times New Roman" panose="02020603050405020304" pitchFamily="18" charset="0"/>
              </a:rPr>
              <a:t>14 </a:t>
            </a:r>
            <a:r>
              <a:rPr lang="kk-KZ" sz="1200" dirty="0">
                <a:solidFill>
                  <a:prstClr val="black"/>
                </a:solidFill>
                <a:latin typeface="Times New Roman" panose="02020603050405020304" pitchFamily="18" charset="0"/>
                <a:cs typeface="Times New Roman" panose="02020603050405020304" pitchFamily="18" charset="0"/>
              </a:rPr>
              <a:t>қаңтар</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2026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Казиева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28293</TotalTime>
  <Words>586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5373</cp:revision>
  <cp:lastPrinted>2021-07-01T07:38:07Z</cp:lastPrinted>
  <dcterms:created xsi:type="dcterms:W3CDTF">2018-03-27T06:03:00Z</dcterms:created>
  <dcterms:modified xsi:type="dcterms:W3CDTF">2026-01-13T06:51:36Z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