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7318118"/>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Кей уақыттарда тұман. </a:t>
            </a:r>
            <a:r>
              <a:rPr lang="kk-KZ" altLang="ru-RU" sz="1200" dirty="0">
                <a:latin typeface="Times New Roman" panose="02020603050405020304" pitchFamily="18" charset="0"/>
                <a:cs typeface="Times New Roman" panose="02020603050405020304" pitchFamily="18" charset="0"/>
              </a:rPr>
              <a:t>Солтүстік-шығыстан 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күндіз </a:t>
            </a:r>
            <a:r>
              <a:rPr lang="kk-KZ" altLang="ru-RU" sz="1200" dirty="0" smtClean="0">
                <a:latin typeface="Times New Roman" panose="02020603050405020304" pitchFamily="18" charset="0"/>
                <a:cs typeface="Times New Roman" panose="02020603050405020304" pitchFamily="18" charset="0"/>
              </a:rPr>
              <a:t>екпіні 15-20 </a:t>
            </a:r>
            <a:r>
              <a:rPr lang="kk-KZ" altLang="ru-RU" sz="1200" dirty="0">
                <a:latin typeface="Times New Roman" panose="02020603050405020304" pitchFamily="18" charset="0"/>
                <a:cs typeface="Times New Roman" panose="02020603050405020304" pitchFamily="18" charset="0"/>
              </a:rPr>
              <a:t>м/с</a:t>
            </a:r>
            <a:r>
              <a:rPr lang="kk-KZ" altLang="ru-RU" sz="1200" dirty="0" smtClean="0">
                <a:latin typeface="Times New Roman" panose="02020603050405020304" pitchFamily="18" charset="0"/>
                <a:cs typeface="Times New Roman" panose="02020603050405020304" pitchFamily="18" charset="0"/>
              </a:rPr>
              <a:t>. Температура </a:t>
            </a:r>
            <a:r>
              <a:rPr lang="kk-KZ" altLang="ru-RU" sz="1200" dirty="0">
                <a:latin typeface="Times New Roman" panose="02020603050405020304" pitchFamily="18" charset="0"/>
                <a:cs typeface="Times New Roman" panose="02020603050405020304" pitchFamily="18" charset="0"/>
              </a:rPr>
              <a:t>түнде </a:t>
            </a:r>
            <a:r>
              <a:rPr lang="kk-KZ" altLang="ru-RU" sz="1200" dirty="0" smtClean="0">
                <a:latin typeface="Times New Roman" panose="02020603050405020304" pitchFamily="18" charset="0"/>
                <a:cs typeface="Times New Roman" panose="02020603050405020304" pitchFamily="18" charset="0"/>
              </a:rPr>
              <a:t>25-27 </a:t>
            </a:r>
            <a:r>
              <a:rPr lang="kk-KZ" altLang="ru-RU" sz="1200" dirty="0">
                <a:latin typeface="Times New Roman" panose="02020603050405020304" pitchFamily="18" charset="0"/>
                <a:cs typeface="Times New Roman" panose="02020603050405020304" pitchFamily="18" charset="0"/>
              </a:rPr>
              <a:t>градус аяз, күндіз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аяз.</a:t>
            </a:r>
            <a:endParaRPr lang="kk-KZ" altLang="ru-RU" sz="1150" b="1" dirty="0" smtClean="0">
              <a:latin typeface="Times New Roman" panose="02020603050405020304" pitchFamily="18" charset="0"/>
              <a:cs typeface="Times New Roman" panose="02020603050405020304" pitchFamily="18" charset="0"/>
            </a:endParaRPr>
          </a:p>
          <a:p>
            <a:pPr algn="ctr"/>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9-14 </a:t>
            </a:r>
            <a:r>
              <a:rPr lang="ru-RU" sz="1150" dirty="0">
                <a:latin typeface="Times New Roman" panose="02020603050405020304" pitchFamily="18" charset="0"/>
                <a:cs typeface="Times New Roman" panose="02020603050405020304" pitchFamily="18" charset="0"/>
              </a:rPr>
              <a:t>м/с. Температура </a:t>
            </a:r>
            <a:r>
              <a:rPr lang="ru-RU" sz="1150" dirty="0" smtClean="0">
                <a:latin typeface="Times New Roman" panose="02020603050405020304" pitchFamily="18" charset="0"/>
                <a:cs typeface="Times New Roman" panose="02020603050405020304" pitchFamily="18" charset="0"/>
              </a:rPr>
              <a:t>21-23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8558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968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27257</TotalTime>
  <Words>607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5145</cp:revision>
  <cp:lastPrinted>2021-07-01T07:38:07Z</cp:lastPrinted>
  <dcterms:created xsi:type="dcterms:W3CDTF">2018-03-27T06:03:00Z</dcterms:created>
  <dcterms:modified xsi:type="dcterms:W3CDTF">2026-01-13T08:06:19Z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