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1" d="100"/>
          <a:sy n="111" d="100"/>
        </p:scale>
        <p:origin x="18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647434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a:t>
            </a:r>
            <a:r>
              <a:rPr lang="kk-KZ" alt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13 </a:t>
            </a:r>
            <a:r>
              <a:rPr lang="kk-KZ" altLang="ru-RU" sz="1200" b="1" dirty="0">
                <a:latin typeface="Times New Roman" pitchFamily="18" charset="0"/>
                <a:cs typeface="Times New Roman" pitchFamily="18" charset="0"/>
              </a:rPr>
              <a:t>қаңтар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солтүстік-батыстан, солтүстіктен 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21-23°, күндіз 19-21</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күтіледі</a:t>
            </a:r>
            <a:r>
              <a:rPr lang="ru-RU" sz="1200" dirty="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just">
              <a:spcBef>
                <a:spcPts val="0"/>
              </a:spcBef>
              <a:defRPr/>
            </a:pPr>
            <a:endParaRPr lang="" altLang="ru-RU" sz="4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15 қаңтарға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14 </a:t>
            </a:r>
            <a:r>
              <a:rPr lang="kk-KZ" sz="1200" b="1" dirty="0">
                <a:latin typeface="Times New Roman" panose="02020603050405020304" pitchFamily="18" charset="0"/>
                <a:cs typeface="Times New Roman" panose="02020603050405020304" pitchFamily="18" charset="0"/>
              </a:rPr>
              <a:t>қаңтар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15</a:t>
            </a:r>
            <a:r>
              <a:rPr lang="kk-KZ" sz="1200" b="1" dirty="0">
                <a:latin typeface="Times New Roman" panose="02020603050405020304" pitchFamily="18" charset="0"/>
                <a:cs typeface="Times New Roman" panose="02020603050405020304" pitchFamily="18" charset="0"/>
              </a:rPr>
              <a:t> қаңтар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30-32°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77800" algn="just"/>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4992160" y="24241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kk-KZ" sz="1200" dirty="0" smtClean="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92160" y="338557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06932815"/>
              </p:ext>
            </p:extLst>
          </p:nvPr>
        </p:nvGraphicFramePr>
        <p:xfrm>
          <a:off x="4992160" y="42634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Л.А</a:t>
            </a:r>
            <a:r>
              <a:rPr lang="kk-KZ" altLang="ru-RU" sz="1200" b="1" i="1" dirty="0">
                <a:solidFill>
                  <a:srgbClr val="000000"/>
                </a:solidFill>
                <a:latin typeface="Times New Roman" panose="02020603050405020304" pitchFamily="18" charset="0"/>
                <a:cs typeface="Times New Roman" panose="02020603050405020304" pitchFamily="18" charset="0"/>
              </a:rPr>
              <a:t>. / Эрнст Л.В.</a:t>
            </a: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82061018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19461</TotalTime>
  <Words>573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3946</cp:revision>
  <cp:lastPrinted>2021-07-01T03:56:27Z</cp:lastPrinted>
  <dcterms:created xsi:type="dcterms:W3CDTF">2018-03-27T06:03:00Z</dcterms:created>
  <dcterms:modified xsi:type="dcterms:W3CDTF">2026-01-13T07:50:19Z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