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2047075"/>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13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78365331"/>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200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4923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0.985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0.375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2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358862"/>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14</a:t>
            </a:r>
            <a:r>
              <a:rPr lang="kk-KZ" sz="1100" b="1" kern="1400" dirty="0">
                <a:latin typeface="Times New Roman" panose="02020603050405020304" pitchFamily="18" charset="0"/>
                <a:cs typeface="Times New Roman" panose="02020603050405020304" pitchFamily="18" charset="0"/>
              </a:rPr>
              <a:t>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2026 ж. </a:t>
            </a:r>
          </a:p>
          <a:p>
            <a:pPr lvl="0" algn="ctr"/>
            <a:r>
              <a:rPr lang="ru-RU" sz="1100" b="1" dirty="0">
                <a:latin typeface="Times New Roman" panose="02020603050405020304" pitchFamily="18" charset="0"/>
                <a:cs typeface="Times New Roman" panose="02020603050405020304" pitchFamily="18" charset="0"/>
              </a:rPr>
              <a:t>13 </a:t>
            </a:r>
            <a:r>
              <a:rPr lang="kk-KZ" sz="1100" b="1" dirty="0">
                <a:latin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14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Солтүстіктен жел соғады, күші 5-10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32-34, күндіз </a:t>
            </a:r>
            <a:r>
              <a:rPr lang="ru-RU" sz="1100" dirty="0">
                <a:latin typeface="Times New Roman" panose="02020603050405020304" pitchFamily="18" charset="0"/>
                <a:cs typeface="Times New Roman" panose="02020603050405020304" pitchFamily="18" charset="0"/>
              </a:rPr>
              <a:t>26-28</a:t>
            </a:r>
            <a:r>
              <a:rPr lang="kk-KZ" sz="1100" dirty="0">
                <a:latin typeface="Times New Roman" panose="02020603050405020304" pitchFamily="18" charset="0"/>
                <a:cs typeface="Times New Roman" panose="02020603050405020304" pitchFamily="18" charset="0"/>
              </a:rPr>
              <a:t>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15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14</a:t>
            </a:r>
            <a:r>
              <a:rPr lang="kk-KZ" sz="1100" b="1" kern="1400" dirty="0">
                <a:latin typeface="Times New Roman" panose="02020603050405020304" pitchFamily="18" charset="0"/>
                <a:cs typeface="Times New Roman" panose="02020603050405020304" pitchFamily="18" charset="0"/>
              </a:rPr>
              <a:t> қаңтар 2026 ж</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15 </a:t>
            </a:r>
            <a:r>
              <a:rPr lang="kk-KZ" sz="1100" b="1" kern="1400" dirty="0">
                <a:latin typeface="Times New Roman" panose="02020603050405020304" pitchFamily="18" charset="0"/>
                <a:cs typeface="Times New Roman" panose="02020603050405020304" pitchFamily="18" charset="0"/>
              </a:rPr>
              <a:t>қаңтар 2026 ж.</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Солтүстік-батыстан жел соғады, күші 5-10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32-34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895" y="2048386"/>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14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15 </a:t>
            </a:r>
            <a:r>
              <a:rPr lang="kk-KZ" sz="1100" dirty="0">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төмен</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061231" y="2892329"/>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50373</TotalTime>
  <Words>611</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7231</cp:revision>
  <cp:lastPrinted>2025-07-15T07:11:11Z</cp:lastPrinted>
  <dcterms:created xsi:type="dcterms:W3CDTF">2018-03-27T06:03:00Z</dcterms:created>
  <dcterms:modified xsi:type="dcterms:W3CDTF">2026-01-13T06:01:38Z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