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3" d="100"/>
          <a:sy n="93" d="100"/>
        </p:scale>
        <p:origin x="108" y="7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0141325"/>
              </p:ext>
            </p:extLst>
          </p:nvPr>
        </p:nvGraphicFramePr>
        <p:xfrm>
          <a:off x="344488" y="2141593"/>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13</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қаңтар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59985261"/>
              </p:ext>
            </p:extLst>
          </p:nvPr>
        </p:nvGraphicFramePr>
        <p:xfrm>
          <a:off x="5072359" y="4365102"/>
          <a:ext cx="4662697" cy="1053937"/>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en-US" sz="1100" b="0" i="0" u="none" strike="noStrike" dirty="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354</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071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қаңтар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2026 жыл </a:t>
            </a:r>
            <a:r>
              <a:rPr lang="en-US" altLang="ru-RU" sz="1100" b="1" dirty="0" smtClean="0">
                <a:latin typeface="Times New Roman" panose="02020603050405020304" pitchFamily="18" charset="0"/>
                <a:cs typeface="Times New Roman" panose="02020603050405020304" pitchFamily="18" charset="0"/>
              </a:rPr>
              <a:t>14</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қаңтар</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2026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қаңтар</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 (жаңбыр, қар)</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күндіз екпіні</a:t>
            </a:r>
            <a:r>
              <a:rPr lang="kk-KZ" sz="1100" dirty="0" smtClean="0">
                <a:solidFill>
                  <a:srgbClr val="000000"/>
                </a:solidFill>
                <a:latin typeface="Times New Roman" panose="02020603050405020304" pitchFamily="18" charset="0"/>
                <a:cs typeface="Times New Roman" panose="02020603050405020304" pitchFamily="18" charset="0"/>
                <a:sym typeface="+mn-ea"/>
              </a:rPr>
              <a:t> 15-20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және күндіз 1-3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2026 ж.</a:t>
            </a:r>
            <a:r>
              <a:rPr lang="en-US" sz="1100" b="1" dirty="0">
                <a:solidFill>
                  <a:srgbClr val="000000"/>
                </a:solidFill>
                <a:latin typeface="Times New Roman" panose="02020603050405020304" pitchFamily="18" charset="0"/>
                <a:cs typeface="Times New Roman" panose="02020603050405020304" pitchFamily="18" charset="0"/>
              </a:rPr>
              <a:t> </a:t>
            </a:r>
            <a:r>
              <a:rPr lang="en-US" sz="1100" b="1" dirty="0" smtClean="0">
                <a:solidFill>
                  <a:srgbClr val="000000"/>
                </a:solidFill>
                <a:latin typeface="Times New Roman" panose="02020603050405020304" pitchFamily="18" charset="0"/>
                <a:cs typeface="Times New Roman" panose="02020603050405020304" pitchFamily="18" charset="0"/>
              </a:rPr>
              <a:t>14</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a:solidFill>
                  <a:srgbClr val="000000"/>
                </a:solidFill>
                <a:latin typeface="Times New Roman" panose="02020603050405020304" pitchFamily="18" charset="0"/>
                <a:cs typeface="Times New Roman" panose="02020603050405020304" pitchFamily="18" charset="0"/>
              </a:rPr>
              <a:t>қаңтар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kk-KZ" sz="1100" b="1" dirty="0">
                <a:solidFill>
                  <a:srgbClr val="000000"/>
                </a:solidFill>
                <a:latin typeface="Times New Roman" panose="02020603050405020304" pitchFamily="18" charset="0"/>
                <a:cs typeface="Times New Roman" panose="02020603050405020304" pitchFamily="18" charset="0"/>
              </a:rPr>
              <a:t>6</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қаңтар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Бұлтты, жауын-шашын (жаңбыр, қар</a:t>
            </a:r>
            <a:r>
              <a:rPr lang="kk-KZ" sz="1100" dirty="0" smtClean="0">
                <a:solidFill>
                  <a:srgbClr val="000000"/>
                </a:solidFill>
                <a:latin typeface="Times New Roman" panose="02020603050405020304" pitchFamily="18" charset="0"/>
                <a:cs typeface="Times New Roman" panose="02020603050405020304" pitchFamily="18" charset="0"/>
                <a:sym typeface="+mn-ea"/>
              </a:rPr>
              <a:t>). 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күші </a:t>
            </a:r>
            <a:r>
              <a:rPr lang="kk-KZ" sz="1100" dirty="0" smtClean="0">
                <a:solidFill>
                  <a:prstClr val="black"/>
                </a:solidFill>
                <a:latin typeface="Times New Roman" pitchFamily="18" charset="0"/>
                <a:cs typeface="Times New Roman" pitchFamily="18" charset="0"/>
              </a:rPr>
              <a:t>9-14</a:t>
            </a:r>
            <a:r>
              <a:rPr lang="kk-KZ" sz="1100" dirty="0">
                <a:solidFill>
                  <a:prstClr val="black"/>
                </a:solidFill>
                <a:latin typeface="Times New Roman" pitchFamily="18" charset="0"/>
                <a:cs typeface="Times New Roman" pitchFamily="18" charset="0"/>
              </a:rPr>
              <a:t>, екпіні</a:t>
            </a:r>
            <a:r>
              <a:rPr lang="kk-KZ" sz="1100" dirty="0">
                <a:solidFill>
                  <a:srgbClr val="000000"/>
                </a:solidFill>
                <a:latin typeface="Times New Roman" panose="02020603050405020304" pitchFamily="18" charset="0"/>
                <a:cs typeface="Times New Roman" panose="02020603050405020304" pitchFamily="18" charset="0"/>
                <a:sym typeface="+mn-ea"/>
              </a:rPr>
              <a:t> 15-20 </a:t>
            </a:r>
            <a:r>
              <a:rPr lang="kk-KZ" sz="1100" dirty="0" smtClean="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smtClean="0">
                <a:solidFill>
                  <a:prstClr val="black"/>
                </a:solidFill>
                <a:latin typeface="Times New Roman" pitchFamily="18" charset="0"/>
                <a:cs typeface="Times New Roman" pitchFamily="18" charset="0"/>
              </a:rPr>
              <a:t>1 аяз—1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31166</TotalTime>
  <Words>587</Words>
  <Application>Microsoft Office PowerPoint</Application>
  <PresentationFormat>Лист A4 (210x297 мм)</PresentationFormat>
  <Paragraphs>91</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4151</cp:revision>
  <cp:lastPrinted>2021-07-01T07:38:07Z</cp:lastPrinted>
  <dcterms:created xsi:type="dcterms:W3CDTF">2018-03-27T06:03:00Z</dcterms:created>
  <dcterms:modified xsi:type="dcterms:W3CDTF">2026-01-13T07:05:49Z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