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4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801227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14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13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Жолдарда көктайғақ күтіледі. Солтүстік-</a:t>
            </a:r>
            <a:r>
              <a:rPr lang="ru-RU" sz="1200" dirty="0" err="1">
                <a:solidFill>
                  <a:prstClr val="black"/>
                </a:solidFill>
                <a:latin typeface="Times New Roman" panose="02020603050405020304" pitchFamily="18" charset="0"/>
                <a:cs typeface="Times New Roman" pitchFamily="18" charset="0"/>
              </a:rPr>
              <a:t>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2-7 м/с. А</a:t>
            </a:r>
            <a:r>
              <a:rPr lang="kk-KZ" sz="1200" dirty="0">
                <a:solidFill>
                  <a:prstClr val="black"/>
                </a:solidFill>
                <a:latin typeface="Times New Roman" panose="02020603050405020304" pitchFamily="18" charset="0"/>
                <a:cs typeface="Times New Roman" pitchFamily="18" charset="0"/>
              </a:rPr>
              <a:t>уа температурасы </a:t>
            </a:r>
            <a:r>
              <a:rPr lang="kk-KZ" sz="1200">
                <a:solidFill>
                  <a:prstClr val="black"/>
                </a:solidFill>
                <a:latin typeface="Times New Roman" panose="02020603050405020304" pitchFamily="18" charset="0"/>
                <a:cs typeface="Times New Roman" pitchFamily="18" charset="0"/>
              </a:rPr>
              <a:t>түнде 33-35, </a:t>
            </a:r>
            <a:r>
              <a:rPr lang="kk-KZ" sz="1200" dirty="0">
                <a:solidFill>
                  <a:prstClr val="black"/>
                </a:solidFill>
                <a:latin typeface="Times New Roman" panose="02020603050405020304" pitchFamily="18" charset="0"/>
                <a:cs typeface="Times New Roman" pitchFamily="18" charset="0"/>
              </a:rPr>
              <a:t>күндіз 26-28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Шығыстан жел соғады, күші 2-7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31-33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10097007"/>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0.029</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20833</TotalTime>
  <Words>578</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3989</cp:revision>
  <cp:lastPrinted>2021-07-01T07:38:07Z</cp:lastPrinted>
  <dcterms:created xsi:type="dcterms:W3CDTF">2018-03-27T06:03:00Z</dcterms:created>
  <dcterms:modified xsi:type="dcterms:W3CDTF">2026-01-13T06:16:30Z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