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865367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66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13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осадки (преимущественно снег), гололед, метель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Временами туман.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ночью 15-20, днем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2-4, днем 0-2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гололед, метель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Временами 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9-14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9389230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6217105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Жокелова А.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15723</TotalTime>
  <Words>592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3929</cp:revision>
  <cp:lastPrinted>2021-07-01T03:56:27Z</cp:lastPrinted>
  <dcterms:created xsi:type="dcterms:W3CDTF">2018-03-27T06:03:00Z</dcterms:created>
  <dcterms:modified xsi:type="dcterms:W3CDTF">2026-01-14T07:48:53Z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