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543472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Утром и днем низовая метель. Ветер северо-восточный, восточный 9-14, утром и днем порывы 15-18 м/с. Температура воздуха ночью 22-24, днем 16-18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15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 9-14, порывы 15-20 м/с. Температура воздуха 25-27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33757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25515</TotalTime>
  <Words>618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5069</cp:revision>
  <cp:lastPrinted>2021-07-01T03:56:27Z</cp:lastPrinted>
  <dcterms:created xsi:type="dcterms:W3CDTF">2018-03-27T06:03:00Z</dcterms:created>
  <dcterms:modified xsi:type="dcterms:W3CDTF">2026-01-14T07:43:19Z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