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66835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көктай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осадки (дождь, снег), гололед, низовая метель. Ветер северо-западный 9-14, порывы 15-20 м/с. Температура воздуха ночью и днем 1 мороза-1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28987</TotalTime>
  <Words>524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4104</cp:revision>
  <cp:lastPrinted>2021-10-15T03:50:29Z</cp:lastPrinted>
  <dcterms:created xsi:type="dcterms:W3CDTF">2018-03-27T06:03:00Z</dcterms:created>
  <dcterms:modified xsi:type="dcterms:W3CDTF">2026-01-14T06:43:11Z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