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1872" y="85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74974279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9-14, порывы 15-20 м/с. Температура воздуха ночью 14-16, днем 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северо-восточный, восточный 9-14, порывы 15-20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1148322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3,8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5579</TotalTime>
  <Words>567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1016</cp:revision>
  <cp:lastPrinted>2021-07-01T03:56:27Z</cp:lastPrinted>
  <dcterms:created xsi:type="dcterms:W3CDTF">2024-09-22T07:48:17Z</dcterms:created>
  <dcterms:modified xsi:type="dcterms:W3CDTF">2026-01-14T08:28:04Z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