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94709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северный 5-10 м/с. Температура воздуха ночью 33-35, днем 28-30 мороза.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35-37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632264"/>
              </p:ext>
            </p:extLst>
          </p:nvPr>
        </p:nvGraphicFramePr>
        <p:xfrm>
          <a:off x="5133281" y="3687282"/>
          <a:ext cx="4415373" cy="2528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января, ночью 16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098137" y="2953874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54262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7585</cp:revision>
  <cp:lastPrinted>2025-08-12T06:13:34Z</cp:lastPrinted>
  <dcterms:created xsi:type="dcterms:W3CDTF">2018-03-27T06:03:00Z</dcterms:created>
  <dcterms:modified xsi:type="dcterms:W3CDTF">2026-01-14T06:38:55Z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