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052533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52986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4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туман. Ветер восточный 9-14, порывы 15-20 м/с. Температура воздуха ночью и днем 13-15 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без осадков. </a:t>
            </a:r>
            <a:r>
              <a:rPr lang="ru-RU" sz="1100" dirty="0" smtClean="0">
                <a:latin typeface="Times New Roman"/>
                <a:ea typeface="Calibri"/>
              </a:rPr>
              <a:t>Ветер </a:t>
            </a:r>
            <a:r>
              <a:rPr lang="ru-RU" sz="1100" dirty="0">
                <a:latin typeface="Times New Roman"/>
                <a:ea typeface="Calibri"/>
              </a:rPr>
              <a:t>восточный </a:t>
            </a:r>
            <a:r>
              <a:rPr lang="ru-RU" sz="1100" dirty="0" smtClean="0">
                <a:latin typeface="Times New Roman"/>
                <a:ea typeface="Calibri"/>
              </a:rPr>
              <a:t>9-14, порывы 15-20</a:t>
            </a:r>
            <a:r>
              <a:rPr lang="kk-KZ" sz="1100" dirty="0" smtClean="0">
                <a:latin typeface="Times New Roman"/>
                <a:ea typeface="Calibri"/>
              </a:rPr>
              <a:t> </a:t>
            </a:r>
            <a:r>
              <a:rPr lang="ru-RU" sz="1100" dirty="0" smtClean="0">
                <a:latin typeface="Times New Roman"/>
                <a:ea typeface="Calibri"/>
              </a:rPr>
              <a:t>м/с</a:t>
            </a:r>
            <a:r>
              <a:rPr lang="ru-RU" sz="1100" dirty="0">
                <a:latin typeface="Times New Roman"/>
                <a:ea typeface="Calibri"/>
              </a:rPr>
              <a:t>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13-15 </a:t>
            </a:r>
            <a:r>
              <a:rPr lang="ru-RU" sz="1100" dirty="0">
                <a:latin typeface="Times New Roman"/>
                <a:ea typeface="Calibri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36386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6508</cp:revision>
  <cp:lastPrinted>2021-07-01T03:56:27Z</cp:lastPrinted>
  <dcterms:created xsi:type="dcterms:W3CDTF">2018-03-27T06:03:00Z</dcterms:created>
  <dcterms:modified xsi:type="dcterms:W3CDTF">2026-01-14T06:43:03Z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