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71629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0-5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33-35°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8000" y="2037454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1292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670132"/>
              </p:ext>
            </p:extLst>
          </p:nvPr>
        </p:nvGraphicFramePr>
        <p:xfrm>
          <a:off x="5048367" y="380185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25824</TotalTime>
  <Words>679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4361</cp:revision>
  <cp:lastPrinted>2021-10-18T15:52:53Z</cp:lastPrinted>
  <dcterms:created xsi:type="dcterms:W3CDTF">2018-03-27T06:03:00Z</dcterms:created>
  <dcterms:modified xsi:type="dcterms:W3CDTF">2026-01-14T07:52:29Z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