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741519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21-23°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0-5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32-34°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3495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1456" y="3467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317986"/>
              </p:ext>
            </p:extLst>
          </p:nvPr>
        </p:nvGraphicFramePr>
        <p:xfrm>
          <a:off x="5020733" y="4233744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20517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3900</cp:revision>
  <cp:lastPrinted>2021-10-14T11:15:53Z</cp:lastPrinted>
  <dcterms:created xsi:type="dcterms:W3CDTF">2018-03-27T06:03:00Z</dcterms:created>
  <dcterms:modified xsi:type="dcterms:W3CDTF">2026-01-14T08:01:42Z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