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6" y="3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3326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20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На дорогах гололедица. Ветер северо-восточный, восточный 2-7 м/с. Температура воздуха ночью 33-35, днем 20-22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15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16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восточный 2-7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27-29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508895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0.657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26312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4070</cp:revision>
  <cp:lastPrinted>2021-07-01T03:56:27Z</cp:lastPrinted>
  <dcterms:created xsi:type="dcterms:W3CDTF">2018-03-27T06:03:00Z</dcterms:created>
  <dcterms:modified xsi:type="dcterms:W3CDTF">2026-01-14T06:21:49Z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