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112" d="100"/>
          <a:sy n="112" d="100"/>
        </p:scale>
        <p:origin x="1565"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0509343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a:t>
                      </a:r>
                      <a:r>
                        <a:rPr lang="en-US" dirty="0"/>
                        <a:t>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1</a:t>
                      </a:r>
                      <a:r>
                        <a:rPr lang="en-US" baseline="0" dirty="0"/>
                        <a:t>4</a:t>
                      </a:r>
                      <a:r>
                        <a:rPr lang="ru-RU" baseline="0" dirty="0"/>
                        <a:t>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a:t>
            </a:r>
            <a:r>
              <a:rPr lang="en-US" altLang="ru-RU" sz="1200" b="1" dirty="0">
                <a:latin typeface="Times New Roman" panose="02020603050405020304" pitchFamily="18" charset="0"/>
                <a:cs typeface="Times New Roman" pitchFamily="18" charset="0"/>
              </a:rPr>
              <a:t>5</a:t>
            </a:r>
            <a:r>
              <a:rPr lang="ru-RU" altLang="ru-RU" sz="1200" b="1" dirty="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1</a:t>
            </a:r>
            <a:r>
              <a:rPr lang="en-US" altLang="ru-RU" sz="1200" b="1" dirty="0">
                <a:latin typeface="Times New Roman" panose="02020603050405020304" pitchFamily="18" charset="0"/>
                <a:cs typeface="Times New Roman" pitchFamily="18" charset="0"/>
              </a:rPr>
              <a:t>4</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a:t>
            </a:r>
            <a:r>
              <a:rPr lang="en-US" altLang="ru-RU" sz="1200" b="1" dirty="0">
                <a:latin typeface="Times New Roman" panose="02020603050405020304" pitchFamily="18" charset="0"/>
                <a:cs typeface="Times New Roman" pitchFamily="18" charset="0"/>
              </a:rPr>
              <a:t>5</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en-US" altLang="ru-RU" sz="1200" b="1" dirty="0">
              <a:latin typeface="Times New Roman" panose="02020603050405020304" pitchFamily="18" charset="0"/>
              <a:cs typeface="Times New Roman" pitchFamily="18" charset="0"/>
            </a:endParaRPr>
          </a:p>
          <a:p>
            <a:pPr indent="179388" algn="just" hangingPunct="1">
              <a:defRPr/>
            </a:pPr>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a:effectLst/>
                <a:latin typeface="Times New Roman" panose="02020603050405020304" pitchFamily="18" charset="0"/>
                <a:cs typeface="Times New Roman" panose="02020603050405020304" pitchFamily="18" charset="0"/>
              </a:rPr>
              <a:t>ұлтты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жауын-шашынсыз</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Жолдарда</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көктайғақ</a:t>
            </a:r>
            <a:r>
              <a:rPr lang="ru-RU" sz="1200" dirty="0">
                <a:effectLst/>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a:t>
            </a:r>
            <a:r>
              <a:rPr lang="ru-RU" sz="1200" dirty="0" err="1">
                <a:effectLst/>
                <a:latin typeface="Times New Roman" panose="02020603050405020304" pitchFamily="18" charset="0"/>
                <a:cs typeface="Times New Roman" panose="02020603050405020304" pitchFamily="18" charset="0"/>
              </a:rPr>
              <a:t>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күші</a:t>
            </a:r>
            <a:r>
              <a:rPr lang="ru-RU" sz="1200" dirty="0">
                <a:effectLst/>
                <a:latin typeface="Times New Roman" panose="02020603050405020304" pitchFamily="18" charset="0"/>
                <a:cs typeface="Times New Roman" panose="02020603050405020304" pitchFamily="18" charset="0"/>
              </a:rPr>
              <a:t> 9-14 м/с. </a:t>
            </a:r>
            <a:r>
              <a:rPr lang="ru-RU" sz="1200" dirty="0" err="1">
                <a:effectLst/>
                <a:latin typeface="Times New Roman" panose="02020603050405020304" pitchFamily="18" charset="0"/>
                <a:cs typeface="Times New Roman" panose="02020603050405020304" pitchFamily="18" charset="0"/>
              </a:rPr>
              <a:t>Ауа</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температурасы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түнде</a:t>
            </a:r>
            <a:r>
              <a:rPr lang="ru-RU" sz="1200" dirty="0">
                <a:effectLst/>
                <a:latin typeface="Times New Roman" panose="02020603050405020304" pitchFamily="18" charset="0"/>
                <a:cs typeface="Times New Roman" panose="02020603050405020304" pitchFamily="18" charset="0"/>
              </a:rPr>
              <a:t> 25-27, </a:t>
            </a:r>
            <a:r>
              <a:rPr lang="ru-RU" sz="1200" dirty="0" err="1">
                <a:effectLst/>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a:t>
            </a:r>
            <a:r>
              <a:rPr lang="ru-RU" sz="1200" dirty="0">
                <a:effectLst/>
                <a:latin typeface="Times New Roman" panose="02020603050405020304" pitchFamily="18" charset="0"/>
                <a:cs typeface="Times New Roman" panose="02020603050405020304" pitchFamily="18" charset="0"/>
              </a:rPr>
              <a:t> градус </a:t>
            </a:r>
            <a:r>
              <a:rPr lang="ru-RU" sz="1200" dirty="0" err="1">
                <a:effectLst/>
                <a:latin typeface="Times New Roman" panose="02020603050405020304" pitchFamily="18" charset="0"/>
                <a:cs typeface="Times New Roman" panose="02020603050405020304" pitchFamily="18" charset="0"/>
              </a:rPr>
              <a:t>аяз</a:t>
            </a:r>
            <a:r>
              <a:rPr lang="ru-RU" sz="1200" dirty="0">
                <a:effectLst/>
                <a:latin typeface="Times New Roman" panose="02020603050405020304" pitchFamily="18" charset="0"/>
                <a:cs typeface="Times New Roman" panose="02020603050405020304" pitchFamily="18" charset="0"/>
              </a:rPr>
              <a:t>.</a:t>
            </a:r>
          </a:p>
          <a:p>
            <a:pPr indent="179388" algn="just" hangingPunct="1">
              <a:defRPr/>
            </a:pP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a:t>
            </a:r>
            <a:r>
              <a:rPr lang="en-US" altLang="ru-RU" sz="1200" b="1" dirty="0">
                <a:latin typeface="Times New Roman" panose="02020603050405020304" pitchFamily="18" charset="0"/>
                <a:cs typeface="Times New Roman" pitchFamily="18" charset="0"/>
              </a:rPr>
              <a:t>6</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1</a:t>
            </a:r>
            <a:r>
              <a:rPr lang="en-US" altLang="ru-RU" sz="1200" b="1" dirty="0">
                <a:latin typeface="Times New Roman" panose="02020603050405020304" pitchFamily="18" charset="0"/>
                <a:cs typeface="Times New Roman" pitchFamily="18" charset="0"/>
              </a:rPr>
              <a:t>5</a:t>
            </a:r>
            <a:r>
              <a:rPr lang="kk-KZ" altLang="ru-RU" sz="1200" b="1" dirty="0">
                <a:latin typeface="Times New Roman" panose="02020603050405020304" pitchFamily="18" charset="0"/>
                <a:cs typeface="Times New Roman" pitchFamily="18" charset="0"/>
              </a:rPr>
              <a:t>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a:t>
            </a:r>
            <a:r>
              <a:rPr lang="en-US" sz="1200" b="1" dirty="0">
                <a:latin typeface="Times New Roman" panose="02020603050405020304" pitchFamily="18" charset="0"/>
                <a:cs typeface="Times New Roman" pitchFamily="18" charset="0"/>
              </a:rPr>
              <a:t>6</a:t>
            </a:r>
            <a:r>
              <a:rPr 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200" dirty="0">
                <a:solidFill>
                  <a:prstClr val="black"/>
                </a:solidFill>
                <a:latin typeface="Times New Roman" panose="02020603050405020304" pitchFamily="18" charset="0"/>
                <a:cs typeface="Times New Roman" pitchFamily="18" charset="0"/>
              </a:rPr>
              <a:t>Көшпелі бұлтты,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жауын-шашынсыз</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Солтүстік-шығыстан</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жел</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соғады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күші</a:t>
            </a:r>
            <a:r>
              <a:rPr lang="ru-RU" sz="1200" dirty="0">
                <a:effectLst/>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a:t>
            </a:r>
            <a:r>
              <a:rPr lang="ru-RU" sz="1200" dirty="0" err="1">
                <a:effectLst/>
                <a:latin typeface="Times New Roman" panose="02020603050405020304" pitchFamily="18" charset="0"/>
                <a:cs typeface="Times New Roman" panose="02020603050405020304" pitchFamily="18" charset="0"/>
              </a:rPr>
              <a:t>уа</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температурасы</a:t>
            </a:r>
            <a:r>
              <a:rPr lang="ru-RU" sz="1200" dirty="0">
                <a:effectLst/>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26-28</a:t>
            </a:r>
            <a:r>
              <a:rPr lang="ru-RU" sz="1200" dirty="0">
                <a:effectLst/>
                <a:latin typeface="Times New Roman" panose="02020603050405020304" pitchFamily="18" charset="0"/>
                <a:cs typeface="Times New Roman" panose="02020603050405020304" pitchFamily="18" charset="0"/>
              </a:rPr>
              <a:t> градус </a:t>
            </a:r>
            <a:r>
              <a:rPr lang="ru-RU" sz="1200" dirty="0" err="1">
                <a:effectLst/>
                <a:latin typeface="Times New Roman" panose="02020603050405020304" pitchFamily="18" charset="0"/>
                <a:cs typeface="Times New Roman" panose="02020603050405020304" pitchFamily="18" charset="0"/>
              </a:rPr>
              <a:t>аяз</a:t>
            </a:r>
            <a:r>
              <a:rPr lang="ru-RU" sz="1200" dirty="0">
                <a:effectLst/>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87023482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124</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2792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dirty="0">
                <a:latin typeface="Times New Roman" panose="02020603050405020304" pitchFamily="18" charset="0"/>
                <a:cs typeface="Times New Roman" pitchFamily="18" charset="0"/>
              </a:rPr>
              <a:t>1</a:t>
            </a:r>
            <a:r>
              <a:rPr lang="en-US" dirty="0">
                <a:latin typeface="Times New Roman" panose="02020603050405020304" pitchFamily="18" charset="0"/>
                <a:cs typeface="Times New Roman" pitchFamily="18" charset="0"/>
              </a:rPr>
              <a:t>4</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a:t>сейілуіне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dirty="0" err="1"/>
              <a:t>төмен</a:t>
            </a:r>
            <a:r>
              <a:rPr lang="ru-RU" sz="1200" b="1" dirty="0"/>
              <a:t>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4993421" y="3386456"/>
            <a:ext cx="4680169" cy="276999"/>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Пірімжар А.</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4348</TotalTime>
  <Words>680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387</cp:revision>
  <dcterms:modified xsi:type="dcterms:W3CDTF">2026-01-14T07:53:50Z</dcterms:modified>
</cp:coreProperties>
</file>