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27100473"/>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1862048"/>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Қостанай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r>
              <a:rPr lang="ru-RU" altLang="ru-RU" sz="1100" b="1" dirty="0" smtClean="0">
                <a:latin typeface="Times New Roman" panose="02020603050405020304" pitchFamily="18" charset="0"/>
                <a:cs typeface="Times New Roman" panose="02020603050405020304" pitchFamily="18" charset="0"/>
              </a:rPr>
              <a:t>                                       2026 </a:t>
            </a:r>
            <a:r>
              <a:rPr lang="ru-RU" altLang="ru-RU" sz="1100" b="1" dirty="0" err="1" smtClean="0">
                <a:latin typeface="Times New Roman" panose="02020603050405020304" pitchFamily="18" charset="0"/>
                <a:cs typeface="Times New Roman" panose="02020603050405020304" pitchFamily="18" charset="0"/>
              </a:rPr>
              <a:t>жылғы</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15 </a:t>
            </a:r>
            <a:r>
              <a:rPr lang="kk-KZ" altLang="ru-RU" sz="1100" b="1" dirty="0" smtClean="0">
                <a:solidFill>
                  <a:prstClr val="black"/>
                </a:solidFill>
                <a:latin typeface="Times New Roman" panose="02020603050405020304" pitchFamily="18" charset="0"/>
                <a:cs typeface="Times New Roman" panose="02020603050405020304" pitchFamily="18" charset="0"/>
              </a:rPr>
              <a:t>қаңтар</a:t>
            </a:r>
            <a:endParaRPr lang="kk-KZ" sz="1100" b="1" dirty="0" smtClean="0">
              <a:solidFill>
                <a:prstClr val="black"/>
              </a:solidFill>
              <a:latin typeface="Times New Roman" panose="02020603050405020304" pitchFamily="18" charset="0"/>
              <a:cs typeface="Times New Roman" panose="02020603050405020304" pitchFamily="18" charset="0"/>
            </a:endParaRPr>
          </a:p>
          <a:p>
            <a:pPr lvl="0" algn="just"/>
            <a:r>
              <a:rPr lang="kk-KZ" altLang="ru-RU" sz="1100" b="1" dirty="0" smtClean="0">
                <a:solidFill>
                  <a:prstClr val="black"/>
                </a:solidFill>
                <a:latin typeface="Times New Roman" panose="02020603050405020304" pitchFamily="18" charset="0"/>
                <a:cs typeface="Times New Roman" panose="02020603050405020304" pitchFamily="18" charset="0"/>
              </a:rPr>
              <a:t>14 </a:t>
            </a:r>
            <a:r>
              <a:rPr lang="kk-KZ" altLang="ru-RU" sz="1100" b="1" dirty="0" smtClean="0">
                <a:solidFill>
                  <a:prstClr val="black"/>
                </a:solidFill>
                <a:latin typeface="Times New Roman" panose="02020603050405020304" pitchFamily="18" charset="0"/>
                <a:cs typeface="Times New Roman" panose="02020603050405020304" pitchFamily="18" charset="0"/>
              </a:rPr>
              <a:t>қаңтар 2026 ж. сағ. 20-ден </a:t>
            </a:r>
            <a:r>
              <a:rPr lang="kk-KZ" sz="1100" b="1" dirty="0" smtClean="0">
                <a:solidFill>
                  <a:prstClr val="black"/>
                </a:solidFill>
                <a:latin typeface="Times New Roman" panose="02020603050405020304" pitchFamily="18" charset="0"/>
                <a:cs typeface="Times New Roman" panose="02020603050405020304" pitchFamily="18" charset="0"/>
              </a:rPr>
              <a:t>бастап</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sz="1100" b="1" dirty="0" smtClean="0">
                <a:solidFill>
                  <a:prstClr val="black"/>
                </a:solidFill>
                <a:latin typeface="Times New Roman" panose="02020603050405020304" pitchFamily="18" charset="0"/>
                <a:cs typeface="Times New Roman" panose="02020603050405020304" pitchFamily="18" charset="0"/>
              </a:rPr>
              <a:t>15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altLang="ru-RU" sz="1100" b="1" dirty="0" smtClean="0">
                <a:solidFill>
                  <a:prstClr val="black"/>
                </a:solidFill>
                <a:latin typeface="Times New Roman" panose="02020603050405020304" pitchFamily="18" charset="0"/>
                <a:cs typeface="Times New Roman" panose="02020603050405020304" pitchFamily="18" charset="0"/>
              </a:rPr>
              <a:t>2026 ж. сағ. 20-дейін</a:t>
            </a:r>
            <a:endParaRPr lang="en-US" altLang="ru-RU" sz="1100" b="1" dirty="0" smtClean="0">
              <a:solidFill>
                <a:prstClr val="black"/>
              </a:solidFill>
              <a:latin typeface="Times New Roman" panose="02020603050405020304" pitchFamily="18" charset="0"/>
              <a:cs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Аздаған </a:t>
            </a:r>
            <a:r>
              <a:rPr lang="kk-KZ" sz="1200" kern="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a:t>
            </a:r>
            <a:r>
              <a:rPr lang="kk-KZ" sz="1200" kern="900" dirty="0">
                <a:solidFill>
                  <a:srgbClr val="000000"/>
                </a:solidFill>
                <a:latin typeface="Times New Roman" panose="02020603050405020304" pitchFamily="18" charset="0"/>
                <a:ea typeface="Times New Roman" panose="02020603050405020304" pitchFamily="18" charset="0"/>
              </a:rPr>
              <a:t>ұлтты,</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жауын-шашынсыз.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Солтүстік-шығыстан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м/с. </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28-30,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r>
              <a:rPr lang="kk-KZ" sz="1100" kern="900" dirty="0" smtClean="0">
                <a:solidFill>
                  <a:srgbClr val="000000"/>
                </a:solidFill>
                <a:latin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2026 жылғы  </a:t>
            </a:r>
            <a:r>
              <a:rPr lang="kk-KZ" sz="1100" b="1" dirty="0" smtClean="0">
                <a:latin typeface="Times New Roman" panose="02020603050405020304" pitchFamily="18" charset="0"/>
                <a:cs typeface="Times New Roman" panose="02020603050405020304" pitchFamily="18" charset="0"/>
              </a:rPr>
              <a:t>16 </a:t>
            </a:r>
            <a:r>
              <a:rPr lang="kk-KZ" sz="1100" b="1" dirty="0" smtClean="0">
                <a:solidFill>
                  <a:prstClr val="black"/>
                </a:solidFill>
                <a:latin typeface="Times New Roman" panose="02020603050405020304" pitchFamily="18" charset="0"/>
                <a:cs typeface="Times New Roman" panose="02020603050405020304" pitchFamily="18" charset="0"/>
              </a:rPr>
              <a:t>қаңтар</a:t>
            </a:r>
          </a:p>
          <a:p>
            <a:pPr algn="just"/>
            <a:r>
              <a:rPr lang="kk-KZ" sz="1100" b="1" dirty="0" smtClean="0">
                <a:latin typeface="Times New Roman" panose="02020603050405020304" pitchFamily="18" charset="0"/>
                <a:cs typeface="Times New Roman" panose="02020603050405020304" pitchFamily="18" charset="0"/>
              </a:rPr>
              <a:t>15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sz="1100" b="1" dirty="0" smtClean="0">
                <a:latin typeface="Times New Roman" panose="02020603050405020304" pitchFamily="18" charset="0"/>
                <a:cs typeface="Times New Roman" panose="02020603050405020304" pitchFamily="18" charset="0"/>
              </a:rPr>
              <a:t>сағ. 20-ден бастап </a:t>
            </a:r>
            <a:r>
              <a:rPr lang="kk-KZ" sz="1100" b="1" dirty="0" smtClean="0">
                <a:latin typeface="Times New Roman" panose="02020603050405020304" pitchFamily="18" charset="0"/>
                <a:cs typeface="Times New Roman" panose="02020603050405020304" pitchFamily="18" charset="0"/>
              </a:rPr>
              <a:t>16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altLang="ru-RU" sz="1100" b="1" dirty="0" smtClean="0">
                <a:solidFill>
                  <a:prstClr val="black"/>
                </a:solidFill>
                <a:latin typeface="Times New Roman" panose="02020603050405020304" pitchFamily="18" charset="0"/>
                <a:cs typeface="Times New Roman" panose="02020603050405020304" pitchFamily="18" charset="0"/>
              </a:rPr>
              <a:t>2026 ж.</a:t>
            </a:r>
            <a:r>
              <a:rPr lang="kk-KZ" sz="1100" b="1" dirty="0" smtClean="0">
                <a:latin typeface="Times New Roman" panose="02020603050405020304" pitchFamily="18" charset="0"/>
                <a:cs typeface="Times New Roman" panose="02020603050405020304" pitchFamily="18" charset="0"/>
              </a:rPr>
              <a:t> сағ. 08-ға дейін </a:t>
            </a:r>
            <a:endParaRPr lang="kk-KZ" sz="1100" b="1" dirty="0">
              <a:latin typeface="Times New Roman" panose="02020603050405020304" pitchFamily="18" charset="0"/>
              <a:cs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a:t>
            </a:r>
            <a:r>
              <a:rPr lang="kk-KZ" sz="1200" kern="9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a:t>
            </a:r>
            <a:r>
              <a:rPr lang="kk-KZ" sz="1200" kern="900" dirty="0" smtClean="0">
                <a:solidFill>
                  <a:srgbClr val="000000"/>
                </a:solidFill>
                <a:latin typeface="Times New Roman" panose="02020603050405020304" pitchFamily="18" charset="0"/>
                <a:ea typeface="Times New Roman" panose="02020603050405020304" pitchFamily="18" charset="0"/>
              </a:rPr>
              <a:t>ұлтты,</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жауын-шашынсыз</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Солтүстік-</a:t>
            </a:r>
            <a:r>
              <a:rPr lang="kk-KZ" sz="1200" kern="900" dirty="0" smtClean="0">
                <a:solidFill>
                  <a:srgbClr val="000000"/>
                </a:solidFill>
                <a:latin typeface="Times New Roman" panose="02020603050405020304" pitchFamily="18" charset="0"/>
                <a:ea typeface="Times New Roman" panose="02020603050405020304" pitchFamily="18" charset="0"/>
              </a:rPr>
              <a:t>шығы</a:t>
            </a:r>
            <a:r>
              <a:rPr lang="kk-KZ" sz="1200" dirty="0" smtClean="0">
                <a:solidFill>
                  <a:prstClr val="black"/>
                </a:solidFill>
                <a:latin typeface="Times New Roman" panose="02020603050405020304" pitchFamily="18" charset="0"/>
                <a:cs typeface="Times New Roman" panose="02020603050405020304" pitchFamily="18" charset="0"/>
              </a:rPr>
              <a:t>стан </a:t>
            </a:r>
            <a:r>
              <a:rPr lang="ru-RU" sz="1200" dirty="0" smtClean="0">
                <a:solidFill>
                  <a:prstClr val="black"/>
                </a:solidFill>
                <a:latin typeface="Times New Roman" panose="02020603050405020304" pitchFamily="18" charset="0"/>
                <a:cs typeface="Times New Roman" panose="02020603050405020304" pitchFamily="18" charset="0"/>
              </a:rPr>
              <a:t>жел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7-12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26-28 </a:t>
            </a:r>
            <a:r>
              <a:rPr lang="ru-RU" sz="1200" dirty="0" smtClean="0">
                <a:solidFill>
                  <a:prstClr val="black"/>
                </a:solidFill>
                <a:latin typeface="Times New Roman" panose="02020603050405020304" pitchFamily="18" charset="0"/>
                <a:cs typeface="Times New Roman" panose="02020603050405020304" pitchFamily="18" charset="0"/>
              </a:rPr>
              <a:t>градус аяз.</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9481685"/>
              </p:ext>
            </p:extLst>
          </p:nvPr>
        </p:nvGraphicFramePr>
        <p:xfrm>
          <a:off x="4989607" y="3787674"/>
          <a:ext cx="4716320" cy="246423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1622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305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2634106417"/>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14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270" y="306406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3188" y="226818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16 </a:t>
            </a:r>
            <a:r>
              <a:rPr lang="kk-KZ" sz="1200" dirty="0">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2026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28297</TotalTime>
  <Words>583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5374</cp:revision>
  <cp:lastPrinted>2021-07-01T07:38:07Z</cp:lastPrinted>
  <dcterms:created xsi:type="dcterms:W3CDTF">2018-03-27T06:03:00Z</dcterms:created>
  <dcterms:modified xsi:type="dcterms:W3CDTF">2026-01-14T06:47:38Z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