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5936367"/>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x-none" sz="1200" b="1" i="1"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қаңтарға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6985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Таңертең және күндіз жаяу бұрқасын. Солтүстік-шығыстан, шығыстан жел соғады, күші 9-14, таңертең және күндіз екпіні 15-18 м/с. Ауа температурасы түнде 22-24, күндіз 16-18 градус аяз.</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16 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15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16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25-27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23593663"/>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25353</TotalTime>
  <Words>580</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5052</cp:revision>
  <cp:lastPrinted>2021-07-01T03:56:27Z</cp:lastPrinted>
  <dcterms:created xsi:type="dcterms:W3CDTF">2018-03-27T06:03:00Z</dcterms:created>
  <dcterms:modified xsi:type="dcterms:W3CDTF">2026-01-14T07:43:13Z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