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8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578122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a:t>
            </a:r>
            <a:r>
              <a:rPr lang="kk-KZ"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14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31-33°, күндіз 23-25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16 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15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16</a:t>
            </a:r>
            <a:r>
              <a:rPr lang="kk-KZ" sz="1200" b="1" dirty="0">
                <a:latin typeface="Times New Roman" panose="02020603050405020304" pitchFamily="18" charset="0"/>
                <a:cs typeface="Times New Roman" panose="02020603050405020304" pitchFamily="18" charset="0"/>
              </a:rPr>
              <a:t>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 күші 0-5 м/с. Ауа температурасы </a:t>
            </a:r>
            <a:r>
              <a:rPr lang="kk-KZ" sz="1200" dirty="0" smtClean="0">
                <a:solidFill>
                  <a:prstClr val="black"/>
                </a:solidFill>
                <a:latin typeface="Times New Roman" pitchFamily="18" charset="0"/>
                <a:cs typeface="Times New Roman" pitchFamily="18" charset="0"/>
              </a:rPr>
              <a:t>33-35°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79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15 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25122" y="31925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171043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Эрнст Л.В.</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23214</TotalTime>
  <Words>635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4247</cp:revision>
  <cp:lastPrinted>2021-07-01T03:56:27Z</cp:lastPrinted>
  <dcterms:created xsi:type="dcterms:W3CDTF">2018-03-27T06:03:00Z</dcterms:created>
  <dcterms:modified xsi:type="dcterms:W3CDTF">2026-01-14T07:52:25Z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