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8985584"/>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RU" altLang="zh-CN" sz="1200" b="1" i="1" baseline="0"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14 </a:t>
            </a:r>
            <a:r>
              <a:rPr lang="kk-KZ" sz="1100" b="1" dirty="0">
                <a:latin typeface="Times New Roman" panose="02020603050405020304" pitchFamily="18" charset="0"/>
                <a:cs typeface="Times New Roman" panose="02020603050405020304" pitchFamily="18" charset="0"/>
              </a:rPr>
              <a:t>қаңтар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71207585"/>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3874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0.775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37125" y="358862"/>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15</a:t>
            </a:r>
            <a:r>
              <a:rPr lang="kk-KZ" sz="1100" b="1" kern="1400" dirty="0">
                <a:latin typeface="Times New Roman" panose="02020603050405020304" pitchFamily="18" charset="0"/>
                <a:cs typeface="Times New Roman" panose="02020603050405020304" pitchFamily="18" charset="0"/>
              </a:rPr>
              <a:t> қантар</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2026 ж. </a:t>
            </a:r>
          </a:p>
          <a:p>
            <a:pPr lvl="0" algn="ctr"/>
            <a:r>
              <a:rPr lang="ru-RU" sz="1100" b="1" dirty="0">
                <a:latin typeface="Times New Roman" panose="02020603050405020304" pitchFamily="18" charset="0"/>
                <a:cs typeface="Times New Roman" panose="02020603050405020304" pitchFamily="18" charset="0"/>
              </a:rPr>
              <a:t>14 </a:t>
            </a:r>
            <a:r>
              <a:rPr lang="kk-KZ" sz="1100" b="1" dirty="0">
                <a:latin typeface="Times New Roman" panose="02020603050405020304" pitchFamily="18" charset="0"/>
                <a:cs typeface="Times New Roman" panose="02020603050405020304" pitchFamily="18" charset="0"/>
              </a:rPr>
              <a:t>қантар</a:t>
            </a:r>
            <a:r>
              <a:rPr lang="ru-RU" sz="1100" b="1" dirty="0">
                <a:latin typeface="Times New Roman" panose="02020603050405020304" pitchFamily="18" charset="0"/>
                <a:cs typeface="Times New Roman" panose="02020603050405020304" pitchFamily="18" charset="0"/>
              </a:rPr>
              <a:t> с. 20-ден </a:t>
            </a:r>
            <a:r>
              <a:rPr lang="kk-KZ" sz="1100" b="1" kern="1400" dirty="0">
                <a:latin typeface="Times New Roman" panose="02020603050405020304" pitchFamily="18" charset="0"/>
                <a:cs typeface="Times New Roman" panose="02020603050405020304" pitchFamily="18" charset="0"/>
              </a:rPr>
              <a:t> 15 қаңтар</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Солтүстіктен жел соғады, күші 5-10 м/с.</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33-35, күндіз </a:t>
            </a:r>
            <a:r>
              <a:rPr lang="ru-RU" sz="1100" dirty="0">
                <a:latin typeface="Times New Roman" panose="02020603050405020304" pitchFamily="18" charset="0"/>
                <a:cs typeface="Times New Roman" panose="02020603050405020304" pitchFamily="18" charset="0"/>
              </a:rPr>
              <a:t>28-30</a:t>
            </a:r>
            <a:r>
              <a:rPr lang="kk-KZ" sz="1100" dirty="0">
                <a:latin typeface="Times New Roman" panose="02020603050405020304" pitchFamily="18" charset="0"/>
                <a:cs typeface="Times New Roman" panose="02020603050405020304" pitchFamily="18" charset="0"/>
              </a:rPr>
              <a:t> аяз</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just"/>
            <a:r>
              <a:rPr lang="kk-KZ" sz="1100" b="1" kern="1400" dirty="0">
                <a:latin typeface="Times New Roman" panose="02020603050405020304" pitchFamily="18" charset="0"/>
                <a:cs typeface="Times New Roman" panose="02020603050405020304" pitchFamily="18" charset="0"/>
              </a:rPr>
              <a:t>                                                   16 қантар</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15</a:t>
            </a:r>
            <a:r>
              <a:rPr lang="kk-KZ" sz="1100" b="1" kern="1400" dirty="0">
                <a:latin typeface="Times New Roman" panose="02020603050405020304" pitchFamily="18" charset="0"/>
                <a:cs typeface="Times New Roman" panose="02020603050405020304" pitchFamily="18" charset="0"/>
              </a:rPr>
              <a:t> қаңтар 2026 ж</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16 </a:t>
            </a:r>
            <a:r>
              <a:rPr lang="kk-KZ" sz="1100" b="1" kern="1400" dirty="0">
                <a:latin typeface="Times New Roman" panose="02020603050405020304" pitchFamily="18" charset="0"/>
                <a:cs typeface="Times New Roman" panose="02020603050405020304" pitchFamily="18" charset="0"/>
              </a:rPr>
              <a:t>қаңтар 2026 ж.</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Солтүстіктен жел соғады, күші 5-10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a:t>
            </a:r>
            <a:r>
              <a:rPr lang="kk-KZ" sz="1100">
                <a:latin typeface="Times New Roman" panose="02020603050405020304" pitchFamily="18" charset="0"/>
                <a:cs typeface="Times New Roman" panose="02020603050405020304" pitchFamily="18" charset="0"/>
              </a:rPr>
              <a:t>температурасы 35-37 </a:t>
            </a:r>
            <a:r>
              <a:rPr lang="kk-KZ" sz="1100" dirty="0">
                <a:latin typeface="Times New Roman" panose="02020603050405020304" pitchFamily="18" charset="0"/>
                <a:cs typeface="Times New Roman" panose="02020603050405020304" pitchFamily="18" charset="0"/>
              </a:rPr>
              <a:t>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4996895" y="2048386"/>
            <a:ext cx="4607419" cy="600164"/>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15 </a:t>
            </a:r>
            <a:r>
              <a:rPr lang="kk-KZ" sz="1100" dirty="0">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16 </a:t>
            </a:r>
            <a:r>
              <a:rPr lang="kk-KZ" sz="1100" dirty="0">
                <a:solidFill>
                  <a:schemeClr val="tx1"/>
                </a:solidFill>
                <a:latin typeface="Times New Roman" panose="02020603050405020304" pitchFamily="18" charset="0"/>
                <a:cs typeface="Times New Roman" panose="02020603050405020304" pitchFamily="18" charset="0"/>
              </a:rPr>
              <a:t>қантарда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жиналу</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көтеріңкі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061231" y="2892329"/>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50380</TotalTime>
  <Words>611</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7234</cp:revision>
  <cp:lastPrinted>2025-07-15T07:11:11Z</cp:lastPrinted>
  <dcterms:created xsi:type="dcterms:W3CDTF">2018-03-27T06:03:00Z</dcterms:created>
  <dcterms:modified xsi:type="dcterms:W3CDTF">2026-01-14T06:38:26Z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