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315891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қантар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8909" y="147464"/>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15 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14</a:t>
            </a:r>
            <a:r>
              <a:rPr lang="kk-KZ" sz="1200" b="1" dirty="0" smtClean="0">
                <a:latin typeface="Times New Roman" panose="02020603050405020304" pitchFamily="18" charset="0"/>
                <a:cs typeface="Times New Roman" panose="02020603050405020304" pitchFamily="18" charset="0"/>
              </a:rPr>
              <a:t> 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жауын-шашынсыз. </a:t>
            </a:r>
            <a:r>
              <a:rPr lang="kk-KZ" altLang="ru-RU" sz="1200" dirty="0">
                <a:latin typeface="Times New Roman" panose="02020603050405020304" pitchFamily="18" charset="0"/>
                <a:cs typeface="Times New Roman" panose="02020603050405020304" pitchFamily="18" charset="0"/>
                <a:sym typeface="+mn-ea"/>
              </a:rPr>
              <a:t>Ш</a:t>
            </a:r>
            <a:r>
              <a:rPr lang="kk-KZ" altLang="ru-RU" sz="1200" dirty="0" smtClean="0">
                <a:latin typeface="Times New Roman" panose="02020603050405020304" pitchFamily="18" charset="0"/>
                <a:cs typeface="Times New Roman" panose="02020603050405020304" pitchFamily="18" charset="0"/>
                <a:sym typeface="+mn-ea"/>
              </a:rPr>
              <a:t>ығыстан жел соғады,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7-12, екпіні 15-20 м/с</a:t>
            </a:r>
            <a:r>
              <a:rPr lang="kk-KZ" altLang="ru-RU" sz="1200" dirty="0">
                <a:latin typeface="Times New Roman" panose="02020603050405020304" pitchFamily="18" charset="0"/>
                <a:cs typeface="Times New Roman" panose="02020603050405020304" pitchFamily="18" charset="0"/>
                <a:sym typeface="+mn-ea"/>
              </a:rPr>
              <a:t>. Ауа температурасы </a:t>
            </a:r>
            <a:r>
              <a:rPr lang="kk-KZ" altLang="ru-RU" sz="1200">
                <a:latin typeface="Times New Roman" panose="02020603050405020304" pitchFamily="18" charset="0"/>
                <a:cs typeface="Times New Roman" panose="02020603050405020304" pitchFamily="18" charset="0"/>
                <a:sym typeface="+mn-ea"/>
              </a:rPr>
              <a:t>түнде </a:t>
            </a:r>
            <a:r>
              <a:rPr lang="kk-KZ" altLang="ru-RU" sz="1200" smtClean="0">
                <a:latin typeface="Times New Roman" panose="02020603050405020304" pitchFamily="18" charset="0"/>
                <a:cs typeface="Times New Roman" panose="02020603050405020304" pitchFamily="18" charset="0"/>
                <a:sym typeface="+mn-ea"/>
              </a:rPr>
              <a:t>18-20, күндіз </a:t>
            </a:r>
            <a:r>
              <a:rPr lang="kk-KZ" altLang="ru-RU" sz="1200" dirty="0" smtClean="0">
                <a:latin typeface="Times New Roman" panose="02020603050405020304" pitchFamily="18" charset="0"/>
                <a:cs typeface="Times New Roman" panose="02020603050405020304" pitchFamily="18" charset="0"/>
                <a:sym typeface="+mn-ea"/>
              </a:rPr>
              <a:t>13-15 </a:t>
            </a:r>
            <a:r>
              <a:rPr lang="kk-KZ" altLang="ru-RU" sz="1200" dirty="0">
                <a:latin typeface="Times New Roman" panose="02020603050405020304" pitchFamily="18" charset="0"/>
                <a:cs typeface="Times New Roman" panose="02020603050405020304" pitchFamily="18" charset="0"/>
                <a:sym typeface="+mn-ea"/>
              </a:rPr>
              <a:t>градус </a:t>
            </a:r>
            <a:r>
              <a:rPr lang="kk-KZ" altLang="ru-RU" sz="1200" dirty="0" smtClean="0">
                <a:latin typeface="Times New Roman" panose="02020603050405020304" pitchFamily="18" charset="0"/>
                <a:cs typeface="Times New Roman" panose="02020603050405020304" pitchFamily="18" charset="0"/>
                <a:sym typeface="+mn-ea"/>
              </a:rPr>
              <a:t>аяз </a:t>
            </a:r>
            <a:r>
              <a:rPr lang="kk-KZ" altLang="ru-RU" sz="1200" dirty="0">
                <a:latin typeface="Times New Roman" panose="02020603050405020304" pitchFamily="18" charset="0"/>
                <a:cs typeface="Times New Roman" panose="02020603050405020304" pitchFamily="18" charset="0"/>
                <a:sym typeface="+mn-ea"/>
              </a:rPr>
              <a:t>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16</a:t>
            </a:r>
            <a:r>
              <a:rPr lang="kk-KZ" sz="1200" b="1" dirty="0" smtClean="0">
                <a:latin typeface="Times New Roman" panose="02020603050405020304" pitchFamily="18" charset="0"/>
                <a:cs typeface="Times New Roman" panose="02020603050405020304" pitchFamily="18" charset="0"/>
              </a:rPr>
              <a:t>  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15</a:t>
            </a:r>
            <a:r>
              <a:rPr lang="kk-KZ" sz="1200" b="1" dirty="0" smtClean="0">
                <a:latin typeface="Times New Roman" panose="02020603050405020304" pitchFamily="18" charset="0"/>
                <a:cs typeface="Times New Roman" panose="02020603050405020304" pitchFamily="18" charset="0"/>
              </a:rPr>
              <a:t> 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жауын-шашынсыз. </a:t>
            </a:r>
            <a:r>
              <a:rPr lang="kk-KZ" altLang="ru-RU" sz="1200" dirty="0">
                <a:latin typeface="Times New Roman" panose="02020603050405020304" pitchFamily="18" charset="0"/>
                <a:cs typeface="Times New Roman" panose="02020603050405020304" pitchFamily="18" charset="0"/>
                <a:sym typeface="+mn-ea"/>
              </a:rPr>
              <a:t>Ш</a:t>
            </a:r>
            <a:r>
              <a:rPr lang="kk-KZ" altLang="ru-RU" sz="1200" dirty="0" smtClean="0">
                <a:latin typeface="Times New Roman" panose="02020603050405020304" pitchFamily="18" charset="0"/>
                <a:cs typeface="Times New Roman" panose="02020603050405020304" pitchFamily="18" charset="0"/>
                <a:sym typeface="+mn-ea"/>
              </a:rPr>
              <a:t>ығыстан жел соғады</a:t>
            </a:r>
            <a:r>
              <a:rPr lang="kk-KZ" sz="1200" dirty="0" smtClean="0">
                <a:latin typeface="Times New Roman" panose="02020603050405020304" pitchFamily="18" charset="0"/>
                <a:cs typeface="Times New Roman" panose="02020603050405020304" pitchFamily="18" charset="0"/>
              </a:rPr>
              <a:t>, күші 7-12, екпіні 15 м/с. Ауа температурасы 16-18 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7538237"/>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51</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0.102</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658</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0.132</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220</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1.098</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92</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0.230</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0.063</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232198"/>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15 қаңтар, 16 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39971</TotalTime>
  <Words>526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6455</cp:revision>
  <cp:lastPrinted>2021-07-01T07:38:07Z</cp:lastPrinted>
  <dcterms:created xsi:type="dcterms:W3CDTF">2018-03-27T06:03:00Z</dcterms:created>
  <dcterms:modified xsi:type="dcterms:W3CDTF">2026-01-14T06:56:03Z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