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996047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760406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109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15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қар</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көктайғақ</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жаяу</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бұрқасын</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және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 аяз-1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қар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31165</TotalTime>
  <Words>584</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4152</cp:revision>
  <cp:lastPrinted>2021-07-01T07:38:07Z</cp:lastPrinted>
  <dcterms:created xsi:type="dcterms:W3CDTF">2018-03-27T06:03:00Z</dcterms:created>
  <dcterms:modified xsi:type="dcterms:W3CDTF">2026-01-14T06:41:35Z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