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19802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күндіз жауын-шашын (көбіне қар), көктайғақ, бұрқасын. Кей уақытта тұман. Жел шығыстан түнде 15-20, күндіз 9-14 м/с. Ауаның температурасы түнде 2-4, күндіз 0-2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Күн 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көктайғақ, бұрқасын. 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5-7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8397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962080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16963</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4063</cp:revision>
  <cp:lastPrinted>2021-07-01T07:38:07Z</cp:lastPrinted>
  <dcterms:created xsi:type="dcterms:W3CDTF">2018-03-27T06:03:00Z</dcterms:created>
  <dcterms:modified xsi:type="dcterms:W3CDTF">2026-01-14T07:47:49Z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