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8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835074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a:t>
            </a:r>
            <a:r>
              <a:rPr lang="kk-KZ"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14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31-33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16 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15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16</a:t>
            </a:r>
            <a:r>
              <a:rPr lang="kk-KZ" sz="1200" b="1" dirty="0">
                <a:latin typeface="Times New Roman" panose="02020603050405020304" pitchFamily="18" charset="0"/>
                <a:cs typeface="Times New Roman" panose="02020603050405020304" pitchFamily="18" charset="0"/>
              </a:rPr>
              <a:t>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33-35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92160" y="24241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15 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78142446"/>
              </p:ext>
            </p:extLst>
          </p:nvPr>
        </p:nvGraphicFramePr>
        <p:xfrm>
          <a:off x="4992160" y="426347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92160" y="33855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Эрнст Л.В.</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19464</TotalTime>
  <Words>571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3949</cp:revision>
  <cp:lastPrinted>2021-07-01T03:56:27Z</cp:lastPrinted>
  <dcterms:created xsi:type="dcterms:W3CDTF">2018-03-27T06:03:00Z</dcterms:created>
  <dcterms:modified xsi:type="dcterms:W3CDTF">2026-01-14T07:56:00Z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