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497427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215900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15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9-14, порывы 15-20 м/с. Температура воздуха ночью 12-14, днем 10-12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16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4237" y="2410996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29891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5575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1017</cp:revision>
  <cp:lastPrinted>2021-07-01T03:56:27Z</cp:lastPrinted>
  <dcterms:created xsi:type="dcterms:W3CDTF">2024-09-22T07:48:17Z</dcterms:created>
  <dcterms:modified xsi:type="dcterms:W3CDTF">2026-01-15T07:46:15Z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