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18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4265165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88229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января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осадков, туман.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34-36°,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27-29°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37-39°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34952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61456" y="346793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7560714"/>
              </p:ext>
            </p:extLst>
          </p:nvPr>
        </p:nvGraphicFramePr>
        <p:xfrm>
          <a:off x="5020733" y="4233744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80113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20521</TotalTime>
  <Words>590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3903</cp:revision>
  <cp:lastPrinted>2021-10-14T11:15:53Z</cp:lastPrinted>
  <dcterms:created xsi:type="dcterms:W3CDTF">2018-03-27T06:03:00Z</dcterms:created>
  <dcterms:modified xsi:type="dcterms:W3CDTF">2026-01-15T08:19:59Z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