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180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81940557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января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7184" y="373932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января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438" y="90737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северо-западный 2-7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33-35°,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24-26°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</a:p>
          <a:p>
            <a:pPr lvl="0" indent="17780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-7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34-36°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872" y="2301576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kk-KZ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</a:t>
            </a:r>
            <a:r>
              <a:rPr lang="kk-KZ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2026 года метеорологические условия будут способствовать накоплению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25557" y="3411851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0244295"/>
              </p:ext>
            </p:extLst>
          </p:nvPr>
        </p:nvGraphicFramePr>
        <p:xfrm>
          <a:off x="5054908" y="4244924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0,683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0,564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9162644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20666</TotalTime>
  <Words>599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3932</cp:revision>
  <cp:lastPrinted>2021-07-01T03:56:27Z</cp:lastPrinted>
  <dcterms:created xsi:type="dcterms:W3CDTF">2018-03-27T06:03:00Z</dcterms:created>
  <dcterms:modified xsi:type="dcterms:W3CDTF">2026-01-15T08:14:58Z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