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70930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94211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Облачно, осадки, гололед, низовая метель, днем временами сильные осадки (дождь, снег). Ветер северо-восточный 8-13, порывы 15-20 м/с. Температура воздуха ночью 0-2, днем 4-6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сильный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635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3901</cp:revision>
  <cp:lastPrinted>2021-07-01T03:56:27Z</cp:lastPrinted>
  <dcterms:created xsi:type="dcterms:W3CDTF">2018-03-27T06:03:00Z</dcterms:created>
  <dcterms:modified xsi:type="dcterms:W3CDTF">2026-01-15T08:02:44Z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