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18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423606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осадков, туман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34-36°,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1-6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35-37°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08000" y="2037454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735" y="312927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0133678"/>
              </p:ext>
            </p:extLst>
          </p:nvPr>
        </p:nvGraphicFramePr>
        <p:xfrm>
          <a:off x="5048367" y="3801851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25832</TotalTime>
  <Words>681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4364</cp:revision>
  <cp:lastPrinted>2021-10-18T15:52:53Z</cp:lastPrinted>
  <dcterms:created xsi:type="dcterms:W3CDTF">2018-03-27T06:03:00Z</dcterms:created>
  <dcterms:modified xsi:type="dcterms:W3CDTF">2026-01-15T08:11:18Z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