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4629737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16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15 января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Утром и днем низовая метель. Ветер северо-восточный, восточный 9-14, утром и днем порывы 15-18 м/с. Температура воздуха ночью 23-25, днем 19-21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16 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3152997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1.937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28419</TotalTime>
  <Words>658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5233</cp:revision>
  <cp:lastPrinted>2021-07-01T03:56:27Z</cp:lastPrinted>
  <dcterms:created xsi:type="dcterms:W3CDTF">2018-03-27T06:03:00Z</dcterms:created>
  <dcterms:modified xsi:type="dcterms:W3CDTF">2026-01-15T07:42:14Z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