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3927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снег, гололед. Ветер северо-западный с переходом на северо-восточный 9-14 м/с. Температура воздуха ночью 3-5,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снег, гололед.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28984</TotalTime>
  <Words>523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4105</cp:revision>
  <cp:lastPrinted>2021-10-15T03:50:29Z</cp:lastPrinted>
  <dcterms:created xsi:type="dcterms:W3CDTF">2018-03-27T06:03:00Z</dcterms:created>
  <dcterms:modified xsi:type="dcterms:W3CDTF">2026-01-15T06:49:57Z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