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1" d="100"/>
          <a:sy n="91" d="100"/>
        </p:scale>
        <p:origin x="1426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549251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7-12 м/с. Температура воздуха ночью 33-35, днем 27-29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7-1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35-37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816310"/>
              </p:ext>
            </p:extLst>
          </p:nvPr>
        </p:nvGraphicFramePr>
        <p:xfrm>
          <a:off x="5133281" y="3687282"/>
          <a:ext cx="4415373" cy="2528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46662" y="1725268"/>
            <a:ext cx="4390333" cy="769441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ночью 17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8012" y="2604441"/>
            <a:ext cx="4225483" cy="70788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18.00 ч. </a:t>
            </a:r>
            <a:r>
              <a:rPr lang="ru-RU" sz="1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14.01.2026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до 09.00 ч. 17.01.2026 г., в г. Павлодар, в связи с ожидаемыми неблагоприятными метеоусловиями объявляется предупреждение о возможном росте загрязнения воздуха первой степени опасности.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54299</TotalTime>
  <Words>686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7599</cp:revision>
  <cp:lastPrinted>2025-08-12T06:13:34Z</cp:lastPrinted>
  <dcterms:created xsi:type="dcterms:W3CDTF">2018-03-27T06:03:00Z</dcterms:created>
  <dcterms:modified xsi:type="dcterms:W3CDTF">2026-01-15T06:38:03Z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