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57339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0324" y="199265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 9-14, порывы 15-20 м/с. Температура воздуха ночью 16-18, днем 12-14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Ясно.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7728657"/>
              </p:ext>
            </p:extLst>
          </p:nvPr>
        </p:nvGraphicFramePr>
        <p:xfrm>
          <a:off x="5049291" y="4019787"/>
          <a:ext cx="4613617" cy="2396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0.088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0.179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0.982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0.379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59434</TotalTime>
  <Words>590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6700</cp:revision>
  <cp:lastPrinted>2021-02-03T11:37:00Z</cp:lastPrinted>
  <dcterms:created xsi:type="dcterms:W3CDTF">2018-03-27T06:03:00Z</dcterms:created>
  <dcterms:modified xsi:type="dcterms:W3CDTF">2026-01-15T07:17:41Z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