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6" y="3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017463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181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Малооблачно, без осадков. Ветер северо-восточный, восточный 2-7 м/с. Температура воздуха ночью 32-34, днем 22-24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16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восточный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воздуха </a:t>
            </a:r>
            <a:r>
              <a:rPr lang="ru-RU" sz="1200">
                <a:latin typeface="Times New Roman" panose="02020603050405020304" pitchFamily="18" charset="0"/>
                <a:ea typeface="SimSun" panose="02010600030101010101" pitchFamily="2" charset="-122"/>
              </a:rPr>
              <a:t>30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-32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algn="just">
              <a:defRPr/>
            </a:pP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84829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26327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4072</cp:revision>
  <cp:lastPrinted>2021-07-01T03:56:27Z</cp:lastPrinted>
  <dcterms:created xsi:type="dcterms:W3CDTF">2018-03-27T06:03:00Z</dcterms:created>
  <dcterms:modified xsi:type="dcterms:W3CDTF">2026-01-15T07:26:33Z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