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60"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93636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16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Таңертең және күндіз жаяу бұрқасын. Солтүстік-шығыстан, шығыстан жел соғады, күші 9-14, таңертең және күндіз екпіні 15-18 м/с. Ауа температурасы түнде 23-25, күндіз 19-21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28-30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09990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25356</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5054</cp:revision>
  <cp:lastPrinted>2021-07-01T03:56:27Z</cp:lastPrinted>
  <dcterms:created xsi:type="dcterms:W3CDTF">2018-03-27T06:03:00Z</dcterms:created>
  <dcterms:modified xsi:type="dcterms:W3CDTF">2026-01-15T07:49:39Z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