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9358" autoAdjust="0"/>
  </p:normalViewPr>
  <p:slideViewPr>
    <p:cSldViewPr showGuides="1">
      <p:cViewPr>
        <p:scale>
          <a:sx n="125" d="100"/>
          <a:sy n="125" d="100"/>
        </p:scale>
        <p:origin x="388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75425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16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Таңертең және күндіз жаяу бұрқасын. Солтүстік-шығыстан, шығыстан жел соғады, күші 9-14, таңертең және күндіз екпіні 15-18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23-25, күндіз 19-21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28-30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27226</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5148</cp:revision>
  <cp:lastPrinted>2021-07-01T07:38:07Z</cp:lastPrinted>
  <dcterms:created xsi:type="dcterms:W3CDTF">2018-03-27T06:03:00Z</dcterms:created>
  <dcterms:modified xsi:type="dcterms:W3CDTF">2026-01-15T07:49:21Z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