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16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15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16</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қар, әлсіз тұман.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7-12 м/с. Ауа температурасы түнде 14-16, күндіз 8-10 градус аяз.</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16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24-26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22022</TotalTime>
  <Words>551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5571</cp:revision>
  <cp:lastPrinted>2021-07-01T03:56:27Z</cp:lastPrinted>
  <dcterms:created xsi:type="dcterms:W3CDTF">2018-03-27T06:03:00Z</dcterms:created>
  <dcterms:modified xsi:type="dcterms:W3CDTF">2026-01-15T06:56:32Z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