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6" d="100"/>
          <a:sy n="96" d="100"/>
        </p:scale>
        <p:origin x="1272" y="-5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353583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15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306399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6882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05001"/>
            <a:ext cx="4726961" cy="1554272"/>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16</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15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16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a:t>
            </a:r>
            <a:r>
              <a:rPr lang="kk-KZ" dirty="0"/>
              <a:t> </a:t>
            </a:r>
            <a:r>
              <a:rPr lang="kk-KZ" sz="1100" dirty="0">
                <a:latin typeface="Times New Roman" panose="02020603050405020304" pitchFamily="18" charset="0"/>
                <a:cs typeface="Times New Roman" panose="02020603050405020304" pitchFamily="18" charset="0"/>
              </a:rPr>
              <a:t> жел соғады, күші 7-12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33-35, күндіз </a:t>
            </a:r>
            <a:r>
              <a:rPr lang="ru-RU" sz="1100" dirty="0">
                <a:latin typeface="Times New Roman" panose="02020603050405020304" pitchFamily="18" charset="0"/>
                <a:cs typeface="Times New Roman" panose="02020603050405020304" pitchFamily="18" charset="0"/>
              </a:rPr>
              <a:t>27-29</a:t>
            </a:r>
            <a:r>
              <a:rPr lang="kk-KZ" sz="1100" dirty="0">
                <a:latin typeface="Times New Roman" panose="02020603050405020304" pitchFamily="18" charset="0"/>
                <a:cs typeface="Times New Roman" panose="02020603050405020304" pitchFamily="18" charset="0"/>
              </a:rPr>
              <a:t>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17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16</a:t>
            </a:r>
            <a:r>
              <a:rPr lang="kk-KZ" sz="1100" b="1" kern="1400" dirty="0">
                <a:latin typeface="Times New Roman" panose="02020603050405020304" pitchFamily="18" charset="0"/>
                <a:cs typeface="Times New Roman" panose="02020603050405020304" pitchFamily="18" charset="0"/>
              </a:rPr>
              <a:t> қаңтар 2026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17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7-12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35-37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895" y="1896501"/>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17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133160" y="2557081"/>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14.01.2026 ж. </a:t>
            </a:r>
            <a:r>
              <a:rPr lang="ru-RU" sz="1100" dirty="0" err="1">
                <a:solidFill>
                  <a:prstClr val="black"/>
                </a:solidFill>
                <a:latin typeface="Times New Roman" panose="02020603050405020304" pitchFamily="18" charset="0"/>
                <a:cs typeface="Times New Roman" panose="02020603050405020304" pitchFamily="18" charset="0"/>
              </a:rPr>
              <a:t>сағат</a:t>
            </a:r>
            <a:r>
              <a:rPr lang="ru-RU" sz="1100" dirty="0">
                <a:solidFill>
                  <a:prstClr val="black"/>
                </a:solidFill>
                <a:latin typeface="Times New Roman" panose="02020603050405020304" pitchFamily="18" charset="0"/>
                <a:cs typeface="Times New Roman" panose="02020603050405020304" pitchFamily="18" charset="0"/>
              </a:rPr>
              <a:t> 18.00-ден 17.01.2026 ж. 09.00-ге дейін Павлодар қаласында </a:t>
            </a:r>
            <a:r>
              <a:rPr lang="ru-RU" sz="1100" dirty="0" err="1">
                <a:solidFill>
                  <a:prstClr val="black"/>
                </a:solidFill>
                <a:latin typeface="Times New Roman" panose="02020603050405020304" pitchFamily="18" charset="0"/>
                <a:cs typeface="Times New Roman" panose="02020603050405020304" pitchFamily="18" charset="0"/>
              </a:rPr>
              <a:t>күтілетін</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қолайсыз</a:t>
            </a:r>
            <a:r>
              <a:rPr lang="ru-RU" sz="1100" dirty="0">
                <a:solidFill>
                  <a:prstClr val="black"/>
                </a:solidFill>
                <a:latin typeface="Times New Roman" panose="02020603050405020304" pitchFamily="18" charset="0"/>
                <a:cs typeface="Times New Roman" panose="02020603050405020304" pitchFamily="18" charset="0"/>
              </a:rPr>
              <a:t> метеорологиялық </a:t>
            </a:r>
            <a:r>
              <a:rPr lang="ru-RU" sz="1100" dirty="0" err="1">
                <a:solidFill>
                  <a:prstClr val="black"/>
                </a:solidFill>
                <a:latin typeface="Times New Roman" panose="02020603050405020304" pitchFamily="18" charset="0"/>
                <a:cs typeface="Times New Roman" panose="02020603050405020304" pitchFamily="18" charset="0"/>
              </a:rPr>
              <a:t>жағдайына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байланысты</a:t>
            </a:r>
            <a:r>
              <a:rPr lang="ru-RU" sz="1100" dirty="0">
                <a:solidFill>
                  <a:prstClr val="black"/>
                </a:solidFill>
                <a:latin typeface="Times New Roman" panose="02020603050405020304" pitchFamily="18" charset="0"/>
                <a:cs typeface="Times New Roman" panose="02020603050405020304" pitchFamily="18" charset="0"/>
              </a:rPr>
              <a:t> ауаның </a:t>
            </a:r>
            <a:r>
              <a:rPr lang="ru-RU" sz="1100" dirty="0" err="1">
                <a:solidFill>
                  <a:prstClr val="black"/>
                </a:solidFill>
                <a:latin typeface="Times New Roman" panose="02020603050405020304" pitchFamily="18" charset="0"/>
                <a:cs typeface="Times New Roman" panose="02020603050405020304" pitchFamily="18" charset="0"/>
              </a:rPr>
              <a:t>ластануының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бірінші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қауіптілік</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деңгейіне</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көтерілуі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мүмкін</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екендігі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туралы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ескерту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жарияланды</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latin typeface="Times New Roman" panose="02020603050405020304" pitchFamily="18" charset="0"/>
                <a:cs typeface="Times New Roman" panose="02020603050405020304" pitchFamily="18" charset="0"/>
              </a:rPr>
              <a:t>Анохина И.</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50413</TotalTime>
  <Words>629</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7241</cp:revision>
  <cp:lastPrinted>2025-07-15T07:11:11Z</cp:lastPrinted>
  <dcterms:created xsi:type="dcterms:W3CDTF">2018-03-27T06:03:00Z</dcterms:created>
  <dcterms:modified xsi:type="dcterms:W3CDTF">2026-01-15T06:39:08Z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