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052642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15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Кей уақытта тұман. Жел </a:t>
            </a:r>
            <a:r>
              <a:rPr lang="kk-KZ" sz="1200" dirty="0" smtClean="0">
                <a:latin typeface="Times New Roman" panose="02020603050405020304" pitchFamily="18" charset="0"/>
                <a:cs typeface="Times New Roman" panose="02020603050405020304" pitchFamily="18" charset="0"/>
              </a:rPr>
              <a:t>шығыстан, солтүстік-шығыстан 9-14, күндіз екпіні 15-20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6-8,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аяз.</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15-20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51839713"/>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928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1.856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04794617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r>
                        <a:rPr lang="kk-KZ"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16967</TotalTime>
  <Words>544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4064</cp:revision>
  <cp:lastPrinted>2021-07-01T07:38:07Z</cp:lastPrinted>
  <dcterms:created xsi:type="dcterms:W3CDTF">2018-03-27T06:03:00Z</dcterms:created>
  <dcterms:modified xsi:type="dcterms:W3CDTF">2026-01-15T07:22:06Z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